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av" ContentType="audio/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audio2.wav" ContentType="audio/x-wav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67"/>
  </p:notesMasterIdLst>
  <p:sldIdLst>
    <p:sldId id="256" r:id="rId6"/>
    <p:sldId id="364" r:id="rId7"/>
    <p:sldId id="362" r:id="rId8"/>
    <p:sldId id="257" r:id="rId9"/>
    <p:sldId id="258" r:id="rId10"/>
    <p:sldId id="259" r:id="rId11"/>
    <p:sldId id="260" r:id="rId12"/>
    <p:sldId id="261" r:id="rId13"/>
    <p:sldId id="266" r:id="rId14"/>
    <p:sldId id="262" r:id="rId15"/>
    <p:sldId id="263" r:id="rId16"/>
    <p:sldId id="267" r:id="rId17"/>
    <p:sldId id="268" r:id="rId18"/>
    <p:sldId id="270" r:id="rId19"/>
    <p:sldId id="269" r:id="rId20"/>
    <p:sldId id="271" r:id="rId21"/>
    <p:sldId id="272" r:id="rId22"/>
    <p:sldId id="274" r:id="rId23"/>
    <p:sldId id="275" r:id="rId24"/>
    <p:sldId id="294" r:id="rId25"/>
    <p:sldId id="295" r:id="rId26"/>
    <p:sldId id="296" r:id="rId27"/>
    <p:sldId id="264" r:id="rId28"/>
    <p:sldId id="287" r:id="rId29"/>
    <p:sldId id="265" r:id="rId30"/>
    <p:sldId id="289" r:id="rId31"/>
    <p:sldId id="291" r:id="rId32"/>
    <p:sldId id="292" r:id="rId33"/>
    <p:sldId id="363" r:id="rId34"/>
    <p:sldId id="298" r:id="rId35"/>
    <p:sldId id="316" r:id="rId36"/>
    <p:sldId id="365" r:id="rId37"/>
    <p:sldId id="280" r:id="rId38"/>
    <p:sldId id="281" r:id="rId39"/>
    <p:sldId id="278" r:id="rId40"/>
    <p:sldId id="288" r:id="rId41"/>
    <p:sldId id="339" r:id="rId42"/>
    <p:sldId id="279" r:id="rId43"/>
    <p:sldId id="283" r:id="rId44"/>
    <p:sldId id="338" r:id="rId45"/>
    <p:sldId id="361" r:id="rId46"/>
    <p:sldId id="325" r:id="rId47"/>
    <p:sldId id="340" r:id="rId48"/>
    <p:sldId id="284" r:id="rId49"/>
    <p:sldId id="285" r:id="rId50"/>
    <p:sldId id="348" r:id="rId51"/>
    <p:sldId id="349" r:id="rId52"/>
    <p:sldId id="350" r:id="rId53"/>
    <p:sldId id="341" r:id="rId54"/>
    <p:sldId id="342" r:id="rId55"/>
    <p:sldId id="343" r:id="rId56"/>
    <p:sldId id="344" r:id="rId57"/>
    <p:sldId id="351" r:id="rId58"/>
    <p:sldId id="345" r:id="rId59"/>
    <p:sldId id="352" r:id="rId60"/>
    <p:sldId id="353" r:id="rId61"/>
    <p:sldId id="360" r:id="rId62"/>
    <p:sldId id="359" r:id="rId63"/>
    <p:sldId id="358" r:id="rId64"/>
    <p:sldId id="356" r:id="rId65"/>
    <p:sldId id="35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58B3"/>
    <a:srgbClr val="639F1D"/>
    <a:srgbClr val="AE6BD5"/>
    <a:srgbClr val="C377EA"/>
    <a:srgbClr val="D883FF"/>
    <a:srgbClr val="FC8101"/>
    <a:srgbClr val="81D318"/>
    <a:srgbClr val="5ECCF3"/>
    <a:srgbClr val="4DA7C8"/>
    <a:srgbClr val="83D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2317"/>
  </p:normalViewPr>
  <p:slideViewPr>
    <p:cSldViewPr snapToGrid="0" snapToObjects="1">
      <p:cViewPr varScale="1">
        <p:scale>
          <a:sx n="67" d="100"/>
          <a:sy n="67" d="100"/>
        </p:scale>
        <p:origin x="16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0336B-3957-1C4B-8539-8658E7C46EC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305CF-47C9-D34A-893D-8F32898CB0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2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6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0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2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15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55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43C2C-B640-F34F-9675-DD3F2621F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109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00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22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5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64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52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0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klik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Activation function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selanjutnya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yang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kita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bahas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yakni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tanh.</a:t>
                </a:r>
              </a:p>
              <a:p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Tanh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akan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mengubah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nilai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input </a:t>
                </a:r>
                <a:r>
                  <a:rPr lang="en-US" sz="1200" b="1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 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menjadi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sebuah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nilai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yang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memiliki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range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mulai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dari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-1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sampai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1. </a:t>
                </a:r>
              </a:p>
              <a:p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Sama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seperti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Sigmoid, Tanh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memiliki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kekurangan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yaitu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bisa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mematikan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gradient,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tetapi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kelebihannya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adalah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output yang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dimiliki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Tanh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merupakan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zero-centered.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Dalam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praktiknya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Tanh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lebih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menjadi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pilihan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jika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dibandingkan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dengan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Sigmoid. Yang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perlu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dicatat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adalah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tanh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hanyalah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merupakan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Sigmoid yang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dikembangkan</a:t>
                </a:r>
                <a:endParaRPr lang="en-US" sz="1200" b="0" i="0" u="none" strike="noStrik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b="0" i="0" u="none" strike="noStrik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klik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u="none" strike="noStrike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atau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Rectified Linear Unit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menjadi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salah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satu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activation function yang popular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belakangan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ini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merupakan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activation function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favorit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engineer yang malas,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kenapa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engineer yang malas?</a:t>
                </a:r>
              </a:p>
              <a:p>
                <a:br>
                  <a:rPr lang="en-US" dirty="0"/>
                </a:b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Karna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pada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intinya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membuat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pembatas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pada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bilangan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nol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artinya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apabila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x ≤ 0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maka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x = 0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dan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apabila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x &gt; 0 </a:t>
                </a:r>
                <a:r>
                  <a:rPr lang="en-US" sz="1200" b="0" i="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maka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x = x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9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3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1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id-ID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F5692-828D-F74A-A9EE-F3B6C4630FF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9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8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0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40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42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7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7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7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29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0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43C2C-B640-F34F-9675-DD3F2621F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665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25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6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F5692-828D-F74A-A9EE-F3B6C4630FF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5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= learning</a:t>
                </a:r>
                <a:r>
                  <a:rPr lang="en-US" baseline="0" dirty="0"/>
                  <a:t> rate (eta)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F5692-828D-F74A-A9EE-F3B6C4630FF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63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05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F5692-828D-F74A-A9EE-F3B6C4630FF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9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5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3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305CF-47C9-D34A-893D-8F32898CB0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9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2AF227-D8D9-4F8F-BD09-B5EC26BDAB12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BA3AA89-A6AE-43E8-AA55-3CE9BC58D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F63F8D-6883-4815-9AEC-3C2535137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DA54738E-23F3-4CC4-9D2C-55C70FA1F21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13A3C1-4D1F-407B-8077-E4FFCEB42A42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D365C-CB42-4458-966B-910F4FF3696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B68D9A-43B4-45C3-A2C5-4CAC17B5C62C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DF8383E6-08D9-4AA3-A75B-B9B2CB28CA38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2" descr="Image result for graha its">
            <a:extLst>
              <a:ext uri="{FF2B5EF4-FFF2-40B4-BE49-F238E27FC236}">
                <a16:creationId xmlns:a16="http://schemas.microsoft.com/office/drawing/2014/main" id="{A58DB831-B931-493C-8D67-DB20C62E4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 b="4055"/>
          <a:stretch/>
        </p:blipFill>
        <p:spPr bwMode="auto">
          <a:xfrm>
            <a:off x="424757" y="1256673"/>
            <a:ext cx="4814507" cy="46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7CD9C-86BA-4EF9-B350-658F61E6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BBB08B-0930-4F60-8836-6A7BAE0411EF}"/>
              </a:ext>
            </a:extLst>
          </p:cNvPr>
          <p:cNvSpPr txBox="1"/>
          <p:nvPr/>
        </p:nvSpPr>
        <p:spPr>
          <a:xfrm>
            <a:off x="1540532" y="3676446"/>
            <a:ext cx="257224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GAMBAR BISA DIGANTI</a:t>
            </a:r>
          </a:p>
        </p:txBody>
      </p:sp>
      <p:sp>
        <p:nvSpPr>
          <p:cNvPr id="24" name="Title 3"/>
          <p:cNvSpPr>
            <a:spLocks noGrp="1"/>
          </p:cNvSpPr>
          <p:nvPr>
            <p:ph type="ctrTitle" idx="4294967295"/>
          </p:nvPr>
        </p:nvSpPr>
        <p:spPr>
          <a:xfrm>
            <a:off x="5468677" y="1357820"/>
            <a:ext cx="6636826" cy="2387600"/>
          </a:xfrm>
        </p:spPr>
        <p:txBody>
          <a:bodyPr>
            <a:noAutofit/>
          </a:bodyPr>
          <a:lstStyle>
            <a:lvl1pPr>
              <a:defRPr sz="3200">
                <a:latin typeface="Cooper Black" panose="0208090404030B020404" pitchFamily="18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5468677" y="5115696"/>
            <a:ext cx="4296313" cy="866906"/>
          </a:xfrm>
        </p:spPr>
        <p:txBody>
          <a:bodyPr/>
          <a:lstStyle>
            <a:lvl1pPr marL="0" indent="0">
              <a:buNone/>
              <a:defRPr>
                <a:latin typeface="Myriad Pro" panose="020B0503030403020204"/>
              </a:defRPr>
            </a:lvl1pPr>
            <a:lvl2pPr marL="457200" indent="-457200">
              <a:buNone/>
              <a:defRPr sz="2000">
                <a:latin typeface="Myriad Pro" panose="020B0503030403020204"/>
              </a:defRPr>
            </a:lvl2pPr>
            <a:lvl3pPr marL="914400" indent="0">
              <a:buNone/>
              <a:defRPr>
                <a:latin typeface="Myriad Pro" panose="020B0503030403020204"/>
              </a:defRPr>
            </a:lvl3pPr>
            <a:lvl4pPr marL="1371600" indent="0">
              <a:buNone/>
              <a:defRPr>
                <a:latin typeface="Myriad Pro" panose="020B0503030403020204"/>
              </a:defRPr>
            </a:lvl4pPr>
            <a:lvl5pPr marL="1828800" indent="0">
              <a:buNone/>
              <a:defRPr>
                <a:latin typeface="Myriad Pro" panose="020B0503030403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21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5FD89-AE3E-AE45-A5AA-F6E303ED4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8" t="15919" r="29093" b="6938"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46F7E-92EE-F34D-9DC0-72FE3E3EEBE2}"/>
              </a:ext>
            </a:extLst>
          </p:cNvPr>
          <p:cNvSpPr/>
          <p:nvPr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C0465-BD65-5C4C-BE7B-FD2DD9DC3F76}"/>
              </a:ext>
            </a:extLst>
          </p:cNvPr>
          <p:cNvSpPr/>
          <p:nvPr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FDE6D6-ACAB-2B45-8A57-5D934A79BB0F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9B8D43C-BD1E-A44C-B372-5D56BF22240D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3C6C19-3B7A-774D-B906-2E791D5D2B3D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DBAF35-457F-E740-975F-9A2AAC2A698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66F7CD-EC1F-A740-9FF9-A8F8B9EF9AF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161B4AB-C2ED-E14C-B5E2-4325ACB827D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2003A891-9CB1-5445-83E1-56840787B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197060-3056-7A41-BB1A-201800269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9076A-B4F5-C64E-9A43-D9DD0B6108F4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BE46A0CE-5128-5B49-94A2-8692345D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35" y="204744"/>
            <a:ext cx="6699600" cy="694800"/>
          </a:xfrm>
        </p:spPr>
        <p:txBody>
          <a:bodyPr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rgbClr val="002060"/>
                </a:solidFill>
                <a:latin typeface="Cooper Black" panose="0208090404030B020404" pitchFamily="18" charset="77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00C384A5-E991-0A41-BC5E-C85DD6ACA2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038350"/>
            <a:ext cx="11506200" cy="3106738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636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50AEE4E-B43F-B843-B6AC-60203FD9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ACB363-069C-B744-A2BF-37321963F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ECF7ACD-EFAF-1B47-A28D-3FB3412D16C3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426F2F4-E5D2-2E4D-9443-0020A031F89C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435F31-20DA-734C-843D-5D4A8A8A4851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FDD03F-B289-4D4F-AF59-79B7F55913BE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CEB93-5DDD-8E44-A1DD-2052C1E813A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825E7C9-1ED9-334B-8225-B578527E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57703" y="3050945"/>
            <a:ext cx="3699335" cy="1350807"/>
          </a:xfrm>
          <a:custGeom>
            <a:avLst/>
            <a:gdLst>
              <a:gd name="connsiteX0" fmla="*/ 0 w 3699335"/>
              <a:gd name="connsiteY0" fmla="*/ 0 h 1350807"/>
              <a:gd name="connsiteX1" fmla="*/ 3699335 w 3699335"/>
              <a:gd name="connsiteY1" fmla="*/ 0 h 1350807"/>
              <a:gd name="connsiteX2" fmla="*/ 3699335 w 3699335"/>
              <a:gd name="connsiteY2" fmla="*/ 1350807 h 1350807"/>
              <a:gd name="connsiteX3" fmla="*/ 0 w 3699335"/>
              <a:gd name="connsiteY3" fmla="*/ 1350807 h 1350807"/>
              <a:gd name="connsiteX4" fmla="*/ 0 w 3699335"/>
              <a:gd name="connsiteY4" fmla="*/ 1043535 h 1350807"/>
              <a:gd name="connsiteX5" fmla="*/ 257703 w 3699335"/>
              <a:gd name="connsiteY5" fmla="*/ 1043535 h 1350807"/>
              <a:gd name="connsiteX6" fmla="*/ 257703 w 3699335"/>
              <a:gd name="connsiteY6" fmla="*/ 98655 h 1350807"/>
              <a:gd name="connsiteX7" fmla="*/ 0 w 3699335"/>
              <a:gd name="connsiteY7" fmla="*/ 98655 h 13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9335" h="1350807">
                <a:moveTo>
                  <a:pt x="0" y="0"/>
                </a:moveTo>
                <a:lnTo>
                  <a:pt x="3699335" y="0"/>
                </a:lnTo>
                <a:lnTo>
                  <a:pt x="3699335" y="1350807"/>
                </a:lnTo>
                <a:lnTo>
                  <a:pt x="0" y="1350807"/>
                </a:lnTo>
                <a:lnTo>
                  <a:pt x="0" y="1043535"/>
                </a:lnTo>
                <a:lnTo>
                  <a:pt x="257703" y="1043535"/>
                </a:lnTo>
                <a:lnTo>
                  <a:pt x="257703" y="98655"/>
                </a:lnTo>
                <a:lnTo>
                  <a:pt x="0" y="98655"/>
                </a:lnTo>
                <a:close/>
              </a:path>
            </a:pathLst>
          </a:cu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2E674A9E-F2BF-ED4E-9D58-34635FBEA172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618F1A31-3808-DA4E-9503-23F2666B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2676177"/>
            <a:ext cx="7113958" cy="90386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Cooper Black" panose="0208090404030B020404" pitchFamily="18" charset="77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01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CD18-2D97-7843-8162-F0F9A21677CD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319F-2785-F940-8716-28C7F2A526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9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2AF227-D8D9-4F8F-BD09-B5EC26BDAB12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BA3AA89-A6AE-43E8-AA55-3CE9BC58D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F63F8D-6883-4815-9AEC-3C2535137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DA54738E-23F3-4CC4-9D2C-55C70FA1F21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13A3C1-4D1F-407B-8077-E4FFCEB42A42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D365C-CB42-4458-966B-910F4FF3696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B68D9A-43B4-45C3-A2C5-4CAC17B5C62C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DF8383E6-08D9-4AA3-A75B-B9B2CB28CA38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2" descr="Image result for graha its">
            <a:extLst>
              <a:ext uri="{FF2B5EF4-FFF2-40B4-BE49-F238E27FC236}">
                <a16:creationId xmlns:a16="http://schemas.microsoft.com/office/drawing/2014/main" id="{A58DB831-B931-493C-8D67-DB20C62E4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 b="4055"/>
          <a:stretch/>
        </p:blipFill>
        <p:spPr bwMode="auto">
          <a:xfrm>
            <a:off x="424757" y="1256673"/>
            <a:ext cx="4814507" cy="46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7CD9C-86BA-4EF9-B350-658F61E6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BBB08B-0930-4F60-8836-6A7BAE0411EF}"/>
              </a:ext>
            </a:extLst>
          </p:cNvPr>
          <p:cNvSpPr txBox="1"/>
          <p:nvPr/>
        </p:nvSpPr>
        <p:spPr>
          <a:xfrm>
            <a:off x="1540532" y="3676446"/>
            <a:ext cx="257224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GAMBAR BISA DIGANTI</a:t>
            </a:r>
          </a:p>
        </p:txBody>
      </p:sp>
      <p:sp>
        <p:nvSpPr>
          <p:cNvPr id="24" name="Title 3"/>
          <p:cNvSpPr>
            <a:spLocks noGrp="1"/>
          </p:cNvSpPr>
          <p:nvPr>
            <p:ph type="ctrTitle" idx="4294967295"/>
          </p:nvPr>
        </p:nvSpPr>
        <p:spPr>
          <a:xfrm>
            <a:off x="5468677" y="1357820"/>
            <a:ext cx="6636826" cy="2387600"/>
          </a:xfrm>
        </p:spPr>
        <p:txBody>
          <a:bodyPr>
            <a:normAutofit/>
          </a:bodyPr>
          <a:lstStyle>
            <a:lvl1pPr>
              <a:defRPr sz="7200">
                <a:latin typeface="Myriad Pro" panose="020B0503030403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5468677" y="5115696"/>
            <a:ext cx="4296313" cy="866906"/>
          </a:xfrm>
        </p:spPr>
        <p:txBody>
          <a:bodyPr/>
          <a:lstStyle>
            <a:lvl1pPr marL="0" indent="0">
              <a:buNone/>
              <a:defRPr>
                <a:latin typeface="Myriad Pro" panose="020B0503030403020204"/>
              </a:defRPr>
            </a:lvl1pPr>
            <a:lvl2pPr marL="457200" indent="-457200">
              <a:buNone/>
              <a:defRPr sz="2000">
                <a:latin typeface="Myriad Pro" panose="020B0503030403020204"/>
              </a:defRPr>
            </a:lvl2pPr>
            <a:lvl3pPr marL="914400" indent="0">
              <a:buNone/>
              <a:defRPr>
                <a:latin typeface="Myriad Pro" panose="020B0503030403020204"/>
              </a:defRPr>
            </a:lvl3pPr>
            <a:lvl4pPr marL="1371600" indent="0">
              <a:buNone/>
              <a:defRPr>
                <a:latin typeface="Myriad Pro" panose="020B0503030403020204"/>
              </a:defRPr>
            </a:lvl4pPr>
            <a:lvl5pPr marL="1828800" indent="0">
              <a:buNone/>
              <a:defRPr>
                <a:latin typeface="Myriad Pro" panose="020B0503030403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77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1277910"/>
            <a:ext cx="7680960" cy="77724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3922776"/>
          </a:xfrm>
        </p:spPr>
        <p:txBody>
          <a:bodyPr/>
          <a:lstStyle>
            <a:lvl1pPr>
              <a:defRPr>
                <a:latin typeface="Myriad Pro" panose="020B0503030403020204"/>
              </a:defRPr>
            </a:lvl1pPr>
            <a:lvl2pPr>
              <a:defRPr>
                <a:latin typeface="Myriad Pro" panose="020B0503030403020204"/>
              </a:defRPr>
            </a:lvl2pPr>
            <a:lvl3pPr>
              <a:defRPr>
                <a:latin typeface="Myriad Pro" panose="020B0503030403020204"/>
              </a:defRPr>
            </a:lvl3pPr>
            <a:lvl4pPr>
              <a:defRPr>
                <a:latin typeface="Myriad Pro" panose="020B0503030403020204"/>
              </a:defRPr>
            </a:lvl4pPr>
            <a:lvl5pPr>
              <a:defRPr>
                <a:latin typeface="Myriad Pro" panose="020B0503030403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780022-C57C-E34D-97ED-12FDC590D6B8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0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677" y="1351787"/>
            <a:ext cx="6638400" cy="219600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676" y="4589463"/>
            <a:ext cx="66384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8A4BF16-C545-694A-A950-C7E5CBBB14C6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FBCC408-9862-5C43-A809-6D500BB23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CC7735-6D14-D94F-8B9E-F83C7E945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6CDA06E-116B-0240-A1E1-BA5E5E77937B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AA2EF-F409-4144-B585-7162878C7C8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15A57F-D40B-654B-B815-C14A815A9414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8578A-D32C-7942-A8FD-F690FE9FEB7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34135CC7-9A11-6445-9D22-134EA3C6B4A5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27003-0D90-624F-8143-4A660964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1" name="SmartArt Placeholder 19">
            <a:extLst>
              <a:ext uri="{FF2B5EF4-FFF2-40B4-BE49-F238E27FC236}">
                <a16:creationId xmlns:a16="http://schemas.microsoft.com/office/drawing/2014/main" id="{9D0E2E8B-95CE-2E46-A5F8-8A3EFE538210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25450" y="1249363"/>
            <a:ext cx="4806950" cy="46228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4132661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8D43FA76-9E70-0849-A428-E7B269475FA9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B2CAF-0E61-0B4A-AE27-529A3E04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22C07-A087-1F41-BA52-C93079BE2E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54" y="750920"/>
            <a:ext cx="3816927" cy="3816927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1A646599-1B23-5548-AAD7-A6D103325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0007" y="4660169"/>
            <a:ext cx="8391600" cy="878400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EA62AF7D-E8DF-4C4A-99C1-FB10C04AE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713F7-E64C-4C4C-965B-1516D61787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E1B0F6-3794-474A-8A31-C1E25AFD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70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70A9DE9-078A-EC49-93D2-27308B0DF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418" t="15919" r="29093" b="6938"/>
          <a:stretch/>
        </p:blipFill>
        <p:spPr>
          <a:xfrm rot="16200000">
            <a:off x="55821" y="1637392"/>
            <a:ext cx="5252185" cy="53638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BDC7CE-E560-A541-B483-A2873F981814}"/>
              </a:ext>
            </a:extLst>
          </p:cNvPr>
          <p:cNvSpPr/>
          <p:nvPr userDrawn="1"/>
        </p:nvSpPr>
        <p:spPr>
          <a:xfrm>
            <a:off x="0" y="1963449"/>
            <a:ext cx="12192000" cy="3564000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7525DBA-05FC-D245-9EF2-7D714483A59A}"/>
              </a:ext>
            </a:extLst>
          </p:cNvPr>
          <p:cNvSpPr/>
          <p:nvPr userDrawn="1"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545CEC09-2DBB-1D48-91F2-6E21E4B87089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6E1C5-5F1E-6A48-BBBD-75B02243CA1D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C3ADAC-B612-8642-978E-998D0CF9EC10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688A13-70E5-A945-BF63-88DBDD6DED0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2" name="TextBox 2">
            <a:extLst>
              <a:ext uri="{FF2B5EF4-FFF2-40B4-BE49-F238E27FC236}">
                <a16:creationId xmlns:a16="http://schemas.microsoft.com/office/drawing/2014/main" id="{1FAEDC48-F314-7C4B-A4B0-833C6A83728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A61714AA-EB7D-9B41-B6B2-AE15AC35BA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9B40ED-70AD-6A4E-90C8-10A63F720E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37" name="Content Placeholder 23">
            <a:extLst>
              <a:ext uri="{FF2B5EF4-FFF2-40B4-BE49-F238E27FC236}">
                <a16:creationId xmlns:a16="http://schemas.microsoft.com/office/drawing/2014/main" id="{18DA13EC-C03D-1B4D-ADFD-70007A8204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853232"/>
            <a:ext cx="11506200" cy="1600235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6578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3465351-7883-904B-9156-617136A2BA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46164"/>
            <a:ext cx="12192000" cy="5389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96CEB0-CC65-FE46-9140-160E48383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26FC6C-0E62-454D-A71B-C3D557B76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70654-6773-7548-99AE-3239DFC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882E6BC-ED28-3F4E-B370-77FB9446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4040" y="4031093"/>
            <a:ext cx="9219697" cy="1175658"/>
          </a:xfrm>
          <a:solidFill>
            <a:srgbClr val="F5AA2D"/>
          </a:solidFill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rgbClr val="002060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BB74982-9DF0-944F-9141-81D6491B2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6610" y="5690558"/>
            <a:ext cx="2520000" cy="51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DD0C57D-786A-6340-B444-9C7357B75388}"/>
              </a:ext>
            </a:extLst>
          </p:cNvPr>
          <p:cNvSpPr/>
          <p:nvPr userDrawn="1"/>
        </p:nvSpPr>
        <p:spPr>
          <a:xfrm>
            <a:off x="0" y="6435707"/>
            <a:ext cx="12202160" cy="422293"/>
          </a:xfrm>
          <a:custGeom>
            <a:avLst/>
            <a:gdLst>
              <a:gd name="connsiteX0" fmla="*/ 0 w 12202160"/>
              <a:gd name="connsiteY0" fmla="*/ 0 h 422293"/>
              <a:gd name="connsiteX1" fmla="*/ 12202160 w 12202160"/>
              <a:gd name="connsiteY1" fmla="*/ 0 h 422293"/>
              <a:gd name="connsiteX2" fmla="*/ 12202160 w 12202160"/>
              <a:gd name="connsiteY2" fmla="*/ 422293 h 422293"/>
              <a:gd name="connsiteX3" fmla="*/ 0 w 1220216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2160" h="422293">
                <a:moveTo>
                  <a:pt x="0" y="0"/>
                </a:moveTo>
                <a:lnTo>
                  <a:pt x="12202160" y="0"/>
                </a:lnTo>
                <a:lnTo>
                  <a:pt x="1220216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CE889AF-306A-924C-9818-E7BED949C89C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DF64F-FD1F-7E4D-9BC7-812E9ABA10B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31D55B-127B-AD45-B187-245BE632F05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6C4219-338F-FA45-B80B-A70F39F368E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627C898F-3898-FF4A-A9FF-3E94F686A4F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17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E5D1392-37EE-E742-82CD-47F15AF6ED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6AA918-F9C8-214C-9A04-30B3E938A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D96F6A08-E1D1-9842-8D2B-47357792DF5D}"/>
              </a:ext>
            </a:extLst>
          </p:cNvPr>
          <p:cNvSpPr/>
          <p:nvPr userDrawn="1"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E321A9C-C5B8-B54B-8FB9-05C0FD9BB835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D00F66-E2D2-804D-8233-627B1D1777FA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364E3-A47F-0A49-95C7-68C61A809BC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106455-9806-C84D-9F46-58DF336A7F5B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E7E32549-F773-9E4B-A885-FC268B01B04E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FE2CE-0B77-204E-B614-72879396F6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71511" y="2455102"/>
            <a:ext cx="5889381" cy="21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1" y="1277910"/>
            <a:ext cx="11485659" cy="777240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rgbClr val="002060"/>
                </a:solidFill>
                <a:latin typeface="Book Antiqua" panose="02040602050305030304" pitchFamily="18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3922776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780022-C57C-E34D-97ED-12FDC590D6B8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D200F-29AF-402E-8F59-BBDB67CD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A875E6-8C57-402D-8B87-39F804B2729F}"/>
              </a:ext>
            </a:extLst>
          </p:cNvPr>
          <p:cNvSpPr/>
          <p:nvPr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2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1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9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5FD89-AE3E-AE45-A5AA-F6E303ED4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8" t="15919" r="29093" b="6938"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46F7E-92EE-F34D-9DC0-72FE3E3EEBE2}"/>
              </a:ext>
            </a:extLst>
          </p:cNvPr>
          <p:cNvSpPr/>
          <p:nvPr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C0465-BD65-5C4C-BE7B-FD2DD9DC3F76}"/>
              </a:ext>
            </a:extLst>
          </p:cNvPr>
          <p:cNvSpPr/>
          <p:nvPr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FDE6D6-ACAB-2B45-8A57-5D934A79BB0F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9B8D43C-BD1E-A44C-B372-5D56BF22240D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3C6C19-3B7A-774D-B906-2E791D5D2B3D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DBAF35-457F-E740-975F-9A2AAC2A698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66F7CD-EC1F-A740-9FF9-A8F8B9EF9AF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161B4AB-C2ED-E14C-B5E2-4325ACB827D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2003A891-9CB1-5445-83E1-56840787B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197060-3056-7A41-BB1A-201800269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9076A-B4F5-C64E-9A43-D9DD0B6108F4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BE46A0CE-5128-5B49-94A2-8692345D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128" y="204744"/>
            <a:ext cx="7043707" cy="694800"/>
          </a:xfrm>
        </p:spPr>
        <p:txBody>
          <a:bodyPr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00C384A5-E991-0A41-BC5E-C85DD6ACA2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038350"/>
            <a:ext cx="11506200" cy="3106738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695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50AEE4E-B43F-B843-B6AC-60203FD9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ACB363-069C-B744-A2BF-37321963F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ECF7ACD-EFAF-1B47-A28D-3FB3412D16C3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426F2F4-E5D2-2E4D-9443-0020A031F89C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435F31-20DA-734C-843D-5D4A8A8A4851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FDD03F-B289-4D4F-AF59-79B7F55913BE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CEB93-5DDD-8E44-A1DD-2052C1E813A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825E7C9-1ED9-334B-8225-B578527E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57703" y="3050945"/>
            <a:ext cx="3699335" cy="1350807"/>
          </a:xfrm>
          <a:custGeom>
            <a:avLst/>
            <a:gdLst>
              <a:gd name="connsiteX0" fmla="*/ 0 w 3699335"/>
              <a:gd name="connsiteY0" fmla="*/ 0 h 1350807"/>
              <a:gd name="connsiteX1" fmla="*/ 3699335 w 3699335"/>
              <a:gd name="connsiteY1" fmla="*/ 0 h 1350807"/>
              <a:gd name="connsiteX2" fmla="*/ 3699335 w 3699335"/>
              <a:gd name="connsiteY2" fmla="*/ 1350807 h 1350807"/>
              <a:gd name="connsiteX3" fmla="*/ 0 w 3699335"/>
              <a:gd name="connsiteY3" fmla="*/ 1350807 h 1350807"/>
              <a:gd name="connsiteX4" fmla="*/ 0 w 3699335"/>
              <a:gd name="connsiteY4" fmla="*/ 1043535 h 1350807"/>
              <a:gd name="connsiteX5" fmla="*/ 257703 w 3699335"/>
              <a:gd name="connsiteY5" fmla="*/ 1043535 h 1350807"/>
              <a:gd name="connsiteX6" fmla="*/ 257703 w 3699335"/>
              <a:gd name="connsiteY6" fmla="*/ 98655 h 1350807"/>
              <a:gd name="connsiteX7" fmla="*/ 0 w 3699335"/>
              <a:gd name="connsiteY7" fmla="*/ 98655 h 13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9335" h="1350807">
                <a:moveTo>
                  <a:pt x="0" y="0"/>
                </a:moveTo>
                <a:lnTo>
                  <a:pt x="3699335" y="0"/>
                </a:lnTo>
                <a:lnTo>
                  <a:pt x="3699335" y="1350807"/>
                </a:lnTo>
                <a:lnTo>
                  <a:pt x="0" y="1350807"/>
                </a:lnTo>
                <a:lnTo>
                  <a:pt x="0" y="1043535"/>
                </a:lnTo>
                <a:lnTo>
                  <a:pt x="257703" y="1043535"/>
                </a:lnTo>
                <a:lnTo>
                  <a:pt x="257703" y="98655"/>
                </a:lnTo>
                <a:lnTo>
                  <a:pt x="0" y="98655"/>
                </a:lnTo>
                <a:close/>
              </a:path>
            </a:pathLst>
          </a:cu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2E674A9E-F2BF-ED4E-9D58-34635FBEA172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618F1A31-3808-DA4E-9503-23F2666B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1094848"/>
            <a:ext cx="7113958" cy="218996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25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63A8-1863-B04F-B539-71D1B5B7E31C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84DA-968E-0849-BC71-44BB09F8F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677" y="1351787"/>
            <a:ext cx="6638400" cy="219600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Cooper Black" panose="0208090404030B020404" pitchFamily="18" charset="77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676" y="4589463"/>
            <a:ext cx="66384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8A4BF16-C545-694A-A950-C7E5CBBB14C6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FBCC408-9862-5C43-A809-6D500BB23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CC7735-6D14-D94F-8B9E-F83C7E945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6CDA06E-116B-0240-A1E1-BA5E5E77937B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AA2EF-F409-4144-B585-7162878C7C8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15A57F-D40B-654B-B815-C14A815A9414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8578A-D32C-7942-A8FD-F690FE9FEB7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34135CC7-9A11-6445-9D22-134EA3C6B4A5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27003-0D90-624F-8143-4A660964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1" name="SmartArt Placeholder 19">
            <a:extLst>
              <a:ext uri="{FF2B5EF4-FFF2-40B4-BE49-F238E27FC236}">
                <a16:creationId xmlns:a16="http://schemas.microsoft.com/office/drawing/2014/main" id="{9D0E2E8B-95CE-2E46-A5F8-8A3EFE538210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25450" y="1249363"/>
            <a:ext cx="4806950" cy="46228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4064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8D43FA76-9E70-0849-A428-E7B269475FA9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B2CAF-0E61-0B4A-AE27-529A3E04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22C07-A087-1F41-BA52-C93079BE2E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54" y="750920"/>
            <a:ext cx="3816927" cy="3816927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1A646599-1B23-5548-AAD7-A6D103325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7276" y="4660169"/>
            <a:ext cx="9317449" cy="878400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1"/>
                </a:solidFill>
                <a:latin typeface="Cooper Black" panose="0208090404030B020404" pitchFamily="18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EA62AF7D-E8DF-4C4A-99C1-FB10C04AE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713F7-E64C-4C4C-965B-1516D61787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E1B0F6-3794-474A-8A31-C1E25AFD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70A9DE9-078A-EC49-93D2-27308B0D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8" t="15919" r="29093" b="6938"/>
          <a:stretch/>
        </p:blipFill>
        <p:spPr>
          <a:xfrm rot="16200000">
            <a:off x="55821" y="1637392"/>
            <a:ext cx="5252185" cy="53638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BDC7CE-E560-A541-B483-A2873F981814}"/>
              </a:ext>
            </a:extLst>
          </p:cNvPr>
          <p:cNvSpPr/>
          <p:nvPr/>
        </p:nvSpPr>
        <p:spPr>
          <a:xfrm>
            <a:off x="0" y="1963449"/>
            <a:ext cx="12192000" cy="3564000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7525DBA-05FC-D245-9EF2-7D714483A59A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545CEC09-2DBB-1D48-91F2-6E21E4B87089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6E1C5-5F1E-6A48-BBBD-75B02243CA1D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C3ADAC-B612-8642-978E-998D0CF9EC10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688A13-70E5-A945-BF63-88DBDD6DED0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2" name="TextBox 2">
            <a:extLst>
              <a:ext uri="{FF2B5EF4-FFF2-40B4-BE49-F238E27FC236}">
                <a16:creationId xmlns:a16="http://schemas.microsoft.com/office/drawing/2014/main" id="{1FAEDC48-F314-7C4B-A4B0-833C6A837281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A61714AA-EB7D-9B41-B6B2-AE15AC35BA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9B40ED-70AD-6A4E-90C8-10A63F720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37" name="Content Placeholder 23">
            <a:extLst>
              <a:ext uri="{FF2B5EF4-FFF2-40B4-BE49-F238E27FC236}">
                <a16:creationId xmlns:a16="http://schemas.microsoft.com/office/drawing/2014/main" id="{18DA13EC-C03D-1B4D-ADFD-70007A8204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2853232"/>
            <a:ext cx="11506200" cy="1600235"/>
          </a:xfrm>
        </p:spPr>
        <p:txBody>
          <a:bodyPr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8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1pPr>
            <a:lvl2pPr marL="314325" indent="-3143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6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2pPr>
            <a:lvl3pPr marL="893763" indent="-265113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3pPr>
            <a:lvl4pPr marL="628650" indent="-263525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tabLst/>
              <a:defRPr lang="en-US" sz="2400" b="0" kern="1200" dirty="0" smtClean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4pPr>
            <a:lvl5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4000" b="0" kern="12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Myriad Arabic" panose="01010101010101010101" pitchFamily="50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104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3465351-7883-904B-9156-617136A2BA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46164"/>
            <a:ext cx="12192000" cy="5389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96CEB0-CC65-FE46-9140-160E48383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26FC6C-0E62-454D-A71B-C3D557B76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970654-6773-7548-99AE-3239DFC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882E6BC-ED28-3F4E-B370-77FB9446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4040" y="4031093"/>
            <a:ext cx="9219697" cy="1175658"/>
          </a:xfrm>
          <a:solidFill>
            <a:srgbClr val="F5AA2D"/>
          </a:solidFill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002060"/>
                </a:solidFill>
                <a:latin typeface="Cooper Black" panose="0208090404030B020404" pitchFamily="18" charset="77"/>
                <a:ea typeface="+mj-ea"/>
                <a:cs typeface="Myriad Arabic" panose="01010101010101010101" pitchFamily="50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BB74982-9DF0-944F-9141-81D6491B2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6610" y="5690558"/>
            <a:ext cx="2520000" cy="51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DD0C57D-786A-6340-B444-9C7357B75388}"/>
              </a:ext>
            </a:extLst>
          </p:cNvPr>
          <p:cNvSpPr/>
          <p:nvPr/>
        </p:nvSpPr>
        <p:spPr>
          <a:xfrm>
            <a:off x="0" y="6435707"/>
            <a:ext cx="12202160" cy="422293"/>
          </a:xfrm>
          <a:custGeom>
            <a:avLst/>
            <a:gdLst>
              <a:gd name="connsiteX0" fmla="*/ 0 w 12202160"/>
              <a:gd name="connsiteY0" fmla="*/ 0 h 422293"/>
              <a:gd name="connsiteX1" fmla="*/ 12202160 w 12202160"/>
              <a:gd name="connsiteY1" fmla="*/ 0 h 422293"/>
              <a:gd name="connsiteX2" fmla="*/ 12202160 w 12202160"/>
              <a:gd name="connsiteY2" fmla="*/ 422293 h 422293"/>
              <a:gd name="connsiteX3" fmla="*/ 0 w 1220216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2160" h="422293">
                <a:moveTo>
                  <a:pt x="0" y="0"/>
                </a:moveTo>
                <a:lnTo>
                  <a:pt x="12202160" y="0"/>
                </a:lnTo>
                <a:lnTo>
                  <a:pt x="1220216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CE889AF-306A-924C-9818-E7BED949C89C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DF64F-FD1F-7E4D-9BC7-812E9ABA10BF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31D55B-127B-AD45-B187-245BE632F05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6C4219-338F-FA45-B80B-A70F39F368E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627C898F-3898-FF4A-A9FF-3E94F686A4F0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8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E5D1392-37EE-E742-82CD-47F15AF6ED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6AA918-F9C8-214C-9A04-30B3E938A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D96F6A08-E1D1-9842-8D2B-47357792DF5D}"/>
              </a:ext>
            </a:extLst>
          </p:cNvPr>
          <p:cNvSpPr/>
          <p:nvPr/>
        </p:nvSpPr>
        <p:spPr>
          <a:xfrm>
            <a:off x="0" y="6435707"/>
            <a:ext cx="12192000" cy="422293"/>
          </a:xfrm>
          <a:custGeom>
            <a:avLst/>
            <a:gdLst>
              <a:gd name="connsiteX0" fmla="*/ 0 w 12192000"/>
              <a:gd name="connsiteY0" fmla="*/ 0 h 422293"/>
              <a:gd name="connsiteX1" fmla="*/ 12192000 w 12192000"/>
              <a:gd name="connsiteY1" fmla="*/ 0 h 422293"/>
              <a:gd name="connsiteX2" fmla="*/ 12192000 w 12192000"/>
              <a:gd name="connsiteY2" fmla="*/ 422293 h 422293"/>
              <a:gd name="connsiteX3" fmla="*/ 0 w 12192000"/>
              <a:gd name="connsiteY3" fmla="*/ 422293 h 42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293">
                <a:moveTo>
                  <a:pt x="0" y="0"/>
                </a:moveTo>
                <a:lnTo>
                  <a:pt x="12192000" y="0"/>
                </a:lnTo>
                <a:lnTo>
                  <a:pt x="12192000" y="422293"/>
                </a:lnTo>
                <a:lnTo>
                  <a:pt x="0" y="4222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E321A9C-C5B8-B54B-8FB9-05C0FD9BB835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D00F66-E2D2-804D-8233-627B1D1777FA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364E3-A47F-0A49-95C7-68C61A809BC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106455-9806-C84D-9F46-58DF336A7F5B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E7E32549-F773-9E4B-A885-FC268B01B04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FE2CE-0B77-204E-B614-7287939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511" y="2455102"/>
            <a:ext cx="5889381" cy="21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CD18-2D97-7843-8162-F0F9A21677CD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319F-2785-F940-8716-28C7F2A526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CD18-2D97-7843-8162-F0F9A21677CD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319F-2785-F940-8716-28C7F2A526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6CD18-2D97-7843-8162-F0F9A21677CD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5319F-2785-F940-8716-28C7F2A526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63A8-1863-B04F-B539-71D1B5B7E31C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484DA-968E-0849-BC71-44BB09F8F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3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tiff"/><Relationship Id="rId21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microsoft.com/office/2007/relationships/hdphoto" Target="../media/hdphoto1.wdp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1.tiff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Logistic-curve.png" TargetMode="Externa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w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5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20.wav"/><Relationship Id="rId3" Type="http://schemas.openxmlformats.org/officeDocument/2006/relationships/audio" Target="../media/audio2.wav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60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22357-D984-754C-A73F-B6804186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Departemen</a:t>
            </a:r>
            <a:r>
              <a:rPr lang="en-US" dirty="0"/>
              <a:t> Teknik </a:t>
            </a:r>
            <a:r>
              <a:rPr lang="en-US" dirty="0" err="1"/>
              <a:t>Informatika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1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7F2C8C4-11B6-4343-8537-789CAF7C48A0}"/>
              </a:ext>
            </a:extLst>
          </p:cNvPr>
          <p:cNvSpPr>
            <a:spLocks noChangeAspect="1"/>
          </p:cNvSpPr>
          <p:nvPr/>
        </p:nvSpPr>
        <p:spPr>
          <a:xfrm>
            <a:off x="3308057" y="1924373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60737C-2F3F-BA4F-A57C-0D6DF3708ED2}"/>
              </a:ext>
            </a:extLst>
          </p:cNvPr>
          <p:cNvSpPr>
            <a:spLocks noChangeAspect="1"/>
          </p:cNvSpPr>
          <p:nvPr/>
        </p:nvSpPr>
        <p:spPr>
          <a:xfrm>
            <a:off x="3308057" y="3263315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5A4419-1C15-1841-A9C2-0F83681F232C}"/>
              </a:ext>
            </a:extLst>
          </p:cNvPr>
          <p:cNvSpPr>
            <a:spLocks noChangeAspect="1"/>
          </p:cNvSpPr>
          <p:nvPr/>
        </p:nvSpPr>
        <p:spPr>
          <a:xfrm>
            <a:off x="3308057" y="4602257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97F0A3-222D-DC45-B66C-D4AEE020F54F}"/>
              </a:ext>
            </a:extLst>
          </p:cNvPr>
          <p:cNvSpPr>
            <a:spLocks noChangeAspect="1"/>
          </p:cNvSpPr>
          <p:nvPr/>
        </p:nvSpPr>
        <p:spPr>
          <a:xfrm>
            <a:off x="4962686" y="1197431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F53984-A740-824F-9DBA-462309CF7FC5}"/>
              </a:ext>
            </a:extLst>
          </p:cNvPr>
          <p:cNvSpPr>
            <a:spLocks noChangeAspect="1"/>
          </p:cNvSpPr>
          <p:nvPr/>
        </p:nvSpPr>
        <p:spPr>
          <a:xfrm>
            <a:off x="4962686" y="2536373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AED20E-07A9-6042-BE73-87A127166F82}"/>
              </a:ext>
            </a:extLst>
          </p:cNvPr>
          <p:cNvSpPr>
            <a:spLocks noChangeAspect="1"/>
          </p:cNvSpPr>
          <p:nvPr/>
        </p:nvSpPr>
        <p:spPr>
          <a:xfrm>
            <a:off x="4962686" y="3875315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61003E-CB66-1243-9A5F-3D150796B72D}"/>
              </a:ext>
            </a:extLst>
          </p:cNvPr>
          <p:cNvSpPr>
            <a:spLocks noChangeAspect="1"/>
          </p:cNvSpPr>
          <p:nvPr/>
        </p:nvSpPr>
        <p:spPr>
          <a:xfrm>
            <a:off x="4962686" y="5214257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70B1A3-FC29-AB49-A041-EF0280BC8A93}"/>
              </a:ext>
            </a:extLst>
          </p:cNvPr>
          <p:cNvSpPr>
            <a:spLocks noChangeAspect="1"/>
          </p:cNvSpPr>
          <p:nvPr/>
        </p:nvSpPr>
        <p:spPr>
          <a:xfrm>
            <a:off x="6617315" y="1197431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E75012-A55A-D548-87C4-F8FA53A22D78}"/>
              </a:ext>
            </a:extLst>
          </p:cNvPr>
          <p:cNvSpPr>
            <a:spLocks noChangeAspect="1"/>
          </p:cNvSpPr>
          <p:nvPr/>
        </p:nvSpPr>
        <p:spPr>
          <a:xfrm>
            <a:off x="6617315" y="2536373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648713-8998-9D44-B361-D75DB0F0B3D8}"/>
              </a:ext>
            </a:extLst>
          </p:cNvPr>
          <p:cNvSpPr>
            <a:spLocks noChangeAspect="1"/>
          </p:cNvSpPr>
          <p:nvPr/>
        </p:nvSpPr>
        <p:spPr>
          <a:xfrm>
            <a:off x="6617315" y="3875315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B81F46-EF08-F14D-95D5-F7BC11947FE0}"/>
              </a:ext>
            </a:extLst>
          </p:cNvPr>
          <p:cNvSpPr>
            <a:spLocks noChangeAspect="1"/>
          </p:cNvSpPr>
          <p:nvPr/>
        </p:nvSpPr>
        <p:spPr>
          <a:xfrm>
            <a:off x="6617315" y="5214257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6CABD6-5323-604A-83B2-6C3BB33C0DF4}"/>
              </a:ext>
            </a:extLst>
          </p:cNvPr>
          <p:cNvSpPr>
            <a:spLocks noChangeAspect="1"/>
          </p:cNvSpPr>
          <p:nvPr/>
        </p:nvSpPr>
        <p:spPr>
          <a:xfrm>
            <a:off x="8271944" y="3875315"/>
            <a:ext cx="612000" cy="612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8C5C4F-30D2-E141-80B5-EAEDDAA03074}"/>
              </a:ext>
            </a:extLst>
          </p:cNvPr>
          <p:cNvSpPr>
            <a:spLocks noChangeAspect="1"/>
          </p:cNvSpPr>
          <p:nvPr/>
        </p:nvSpPr>
        <p:spPr>
          <a:xfrm>
            <a:off x="8271944" y="2534529"/>
            <a:ext cx="612000" cy="612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93320E-EAA2-7F4E-8E3D-A1FE1F826CE3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3920057" y="1503431"/>
            <a:ext cx="1042629" cy="726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64E2A2-40C3-4448-BB6F-ECF6A955DF7B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3920057" y="2230373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461DFF-1E9E-D34A-996A-E08B86468BC2}"/>
              </a:ext>
            </a:extLst>
          </p:cNvPr>
          <p:cNvCxnSpPr>
            <a:stCxn id="19" idx="6"/>
            <a:endCxn id="24" idx="2"/>
          </p:cNvCxnSpPr>
          <p:nvPr/>
        </p:nvCxnSpPr>
        <p:spPr>
          <a:xfrm>
            <a:off x="3920057" y="2230373"/>
            <a:ext cx="1042629" cy="1950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8F97DA-7EFF-BF42-B526-E590C38FED7D}"/>
              </a:ext>
            </a:extLst>
          </p:cNvPr>
          <p:cNvCxnSpPr>
            <a:stCxn id="19" idx="6"/>
            <a:endCxn id="25" idx="2"/>
          </p:cNvCxnSpPr>
          <p:nvPr/>
        </p:nvCxnSpPr>
        <p:spPr>
          <a:xfrm>
            <a:off x="3920057" y="2230373"/>
            <a:ext cx="1042629" cy="3289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B1F21D-56A3-E24A-ACC0-7C2297C63F7A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3920057" y="1503431"/>
            <a:ext cx="1042629" cy="2065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FAF1E3-5813-6D40-B4A9-F0220EDA8707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3920057" y="2842373"/>
            <a:ext cx="1042629" cy="726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C6A869-C0B1-7A44-A1EA-856DF6E18CC2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3920057" y="3569315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A432B8-2927-4C4E-A654-091B15D3CA6A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3920057" y="3569315"/>
            <a:ext cx="1042629" cy="1950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775D54-B79F-D54C-9257-B5F289A50E99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3920057" y="1503431"/>
            <a:ext cx="1042629" cy="3404826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ECC645-FF58-BF4B-9BCB-3A7EC8B71C87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 flipV="1">
            <a:off x="3920057" y="2842373"/>
            <a:ext cx="1042629" cy="2065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120A4D-FDAA-4A4F-9AF9-E11467D644DD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>
            <a:off x="3920057" y="4908257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E9865B-90B0-1F43-92B0-7B3D1E3334CA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74686" y="1503431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E9E9AE-8790-3F45-A03F-AC41BFD28452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>
            <a:off x="5574686" y="1503431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55D80E-21A4-1843-A44F-5C664BAF6848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5574686" y="1503431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F5F900-C86E-8C4E-BDB9-8F5A5DDEC53F}"/>
              </a:ext>
            </a:extLst>
          </p:cNvPr>
          <p:cNvCxnSpPr>
            <a:stCxn id="22" idx="6"/>
            <a:endCxn id="29" idx="2"/>
          </p:cNvCxnSpPr>
          <p:nvPr/>
        </p:nvCxnSpPr>
        <p:spPr>
          <a:xfrm>
            <a:off x="5574686" y="1503431"/>
            <a:ext cx="1042629" cy="4016826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E7F5A1-4B57-504A-A2BC-F7D20AEAFF6C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 flipV="1">
            <a:off x="5574686" y="1503431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1F5D9D-E55A-4F4A-AFEF-438506407887}"/>
              </a:ext>
            </a:extLst>
          </p:cNvPr>
          <p:cNvCxnSpPr>
            <a:stCxn id="23" idx="6"/>
            <a:endCxn id="27" idx="2"/>
          </p:cNvCxnSpPr>
          <p:nvPr/>
        </p:nvCxnSpPr>
        <p:spPr>
          <a:xfrm>
            <a:off x="5574686" y="2842373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B0A0A3-E83F-8D4A-BA33-131C4AEA9D9F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5574686" y="2842373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1D51D9-BE63-764D-8F86-92FFEB06EAD9}"/>
              </a:ext>
            </a:extLst>
          </p:cNvPr>
          <p:cNvCxnSpPr>
            <a:stCxn id="23" idx="6"/>
            <a:endCxn id="29" idx="2"/>
          </p:cNvCxnSpPr>
          <p:nvPr/>
        </p:nvCxnSpPr>
        <p:spPr>
          <a:xfrm>
            <a:off x="5574686" y="2842373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7BBD26-E4B0-C842-B282-A682F37C832D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 flipV="1">
            <a:off x="5574686" y="1503431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67A39B-3061-0F44-A76D-9A921788FBD7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 flipV="1">
            <a:off x="5574686" y="2842373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A3B89E-FB72-4346-B50B-369D6963A08A}"/>
              </a:ext>
            </a:extLst>
          </p:cNvPr>
          <p:cNvCxnSpPr>
            <a:stCxn id="24" idx="6"/>
            <a:endCxn id="28" idx="2"/>
          </p:cNvCxnSpPr>
          <p:nvPr/>
        </p:nvCxnSpPr>
        <p:spPr>
          <a:xfrm>
            <a:off x="5574686" y="4181315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C8D9B-E989-E74E-97B4-70956A1D69FF}"/>
              </a:ext>
            </a:extLst>
          </p:cNvPr>
          <p:cNvCxnSpPr>
            <a:stCxn id="24" idx="6"/>
            <a:endCxn id="29" idx="2"/>
          </p:cNvCxnSpPr>
          <p:nvPr/>
        </p:nvCxnSpPr>
        <p:spPr>
          <a:xfrm>
            <a:off x="5574686" y="4181315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FAAED4-7938-8043-B43A-D75BD9FD5CFC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5574686" y="1503431"/>
            <a:ext cx="1042629" cy="4016826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CE92CF-2270-6E49-B6FA-60225A8E1C33}"/>
              </a:ext>
            </a:extLst>
          </p:cNvPr>
          <p:cNvCxnSpPr>
            <a:stCxn id="25" idx="6"/>
            <a:endCxn id="27" idx="2"/>
          </p:cNvCxnSpPr>
          <p:nvPr/>
        </p:nvCxnSpPr>
        <p:spPr>
          <a:xfrm flipV="1">
            <a:off x="5574686" y="2842373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BDEC03B-D32F-EE43-8DDC-6535F8E6B653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 flipV="1">
            <a:off x="5574686" y="4181315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D7919E-D5E0-5044-BF58-7C4E13880E17}"/>
              </a:ext>
            </a:extLst>
          </p:cNvPr>
          <p:cNvCxnSpPr>
            <a:stCxn id="25" idx="6"/>
            <a:endCxn id="29" idx="2"/>
          </p:cNvCxnSpPr>
          <p:nvPr/>
        </p:nvCxnSpPr>
        <p:spPr>
          <a:xfrm>
            <a:off x="5574686" y="5520257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76E87-20F3-4243-AE75-FDB12EDDB7C3}"/>
              </a:ext>
            </a:extLst>
          </p:cNvPr>
          <p:cNvCxnSpPr>
            <a:stCxn id="26" idx="6"/>
            <a:endCxn id="31" idx="2"/>
          </p:cNvCxnSpPr>
          <p:nvPr/>
        </p:nvCxnSpPr>
        <p:spPr>
          <a:xfrm>
            <a:off x="7229315" y="1503431"/>
            <a:ext cx="1042629" cy="1337098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FED3C54-F8C1-B443-ABD8-341D795AE91F}"/>
              </a:ext>
            </a:extLst>
          </p:cNvPr>
          <p:cNvCxnSpPr>
            <a:stCxn id="26" idx="6"/>
            <a:endCxn id="30" idx="2"/>
          </p:cNvCxnSpPr>
          <p:nvPr/>
        </p:nvCxnSpPr>
        <p:spPr>
          <a:xfrm>
            <a:off x="7229315" y="1503431"/>
            <a:ext cx="1042629" cy="2677884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B46111-B65B-2148-87B4-B59428006D3B}"/>
              </a:ext>
            </a:extLst>
          </p:cNvPr>
          <p:cNvCxnSpPr>
            <a:stCxn id="27" idx="6"/>
            <a:endCxn id="31" idx="2"/>
          </p:cNvCxnSpPr>
          <p:nvPr/>
        </p:nvCxnSpPr>
        <p:spPr>
          <a:xfrm flipV="1">
            <a:off x="7229315" y="2840529"/>
            <a:ext cx="1042629" cy="1844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D40D4E4-B2B5-0C4C-8616-665FCB218E51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7229315" y="2842373"/>
            <a:ext cx="1042629" cy="1338942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2609EA6-C595-3442-BC99-5016368BE505}"/>
              </a:ext>
            </a:extLst>
          </p:cNvPr>
          <p:cNvCxnSpPr>
            <a:stCxn id="28" idx="6"/>
            <a:endCxn id="31" idx="2"/>
          </p:cNvCxnSpPr>
          <p:nvPr/>
        </p:nvCxnSpPr>
        <p:spPr>
          <a:xfrm flipV="1">
            <a:off x="7229315" y="2840529"/>
            <a:ext cx="1042629" cy="1340786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13227EC-BB6D-DA4D-B76B-9D04DCFDEA77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7229315" y="4181315"/>
            <a:ext cx="1042629" cy="0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48A777-091A-304D-A60A-3A44BCC3F885}"/>
              </a:ext>
            </a:extLst>
          </p:cNvPr>
          <p:cNvCxnSpPr>
            <a:stCxn id="29" idx="6"/>
            <a:endCxn id="31" idx="2"/>
          </p:cNvCxnSpPr>
          <p:nvPr/>
        </p:nvCxnSpPr>
        <p:spPr>
          <a:xfrm flipV="1">
            <a:off x="7229315" y="2840529"/>
            <a:ext cx="1042629" cy="2679728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2B3250-13F2-AF4A-B60C-C230C4862B68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7229315" y="4181315"/>
            <a:ext cx="1042629" cy="1338942"/>
          </a:xfrm>
          <a:prstGeom prst="line">
            <a:avLst/>
          </a:prstGeom>
          <a:ln w="25400">
            <a:solidFill>
              <a:srgbClr val="639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B85056-45F3-3E49-9B3B-03D109A06B30}"/>
              </a:ext>
            </a:extLst>
          </p:cNvPr>
          <p:cNvSpPr txBox="1"/>
          <p:nvPr/>
        </p:nvSpPr>
        <p:spPr>
          <a:xfrm>
            <a:off x="3308057" y="5914933"/>
            <a:ext cx="557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Artificial Neural Network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64DA2B4-3D55-E845-9BBD-B73E13D5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0" y="2743756"/>
            <a:ext cx="1651118" cy="1651118"/>
          </a:xfrm>
          <a:prstGeom prst="rect">
            <a:avLst/>
          </a:prstGeom>
        </p:spPr>
      </p:pic>
      <p:sp>
        <p:nvSpPr>
          <p:cNvPr id="68" name="Right Arrow 67">
            <a:extLst>
              <a:ext uri="{FF2B5EF4-FFF2-40B4-BE49-F238E27FC236}">
                <a16:creationId xmlns:a16="http://schemas.microsoft.com/office/drawing/2014/main" id="{21375940-876D-8B4B-B53D-ADE4C5335F24}"/>
              </a:ext>
            </a:extLst>
          </p:cNvPr>
          <p:cNvSpPr/>
          <p:nvPr/>
        </p:nvSpPr>
        <p:spPr>
          <a:xfrm>
            <a:off x="2357473" y="3101315"/>
            <a:ext cx="540000" cy="936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DEE37BF-B314-9348-8B55-2A67AA27A1FE}"/>
              </a:ext>
            </a:extLst>
          </p:cNvPr>
          <p:cNvSpPr/>
          <p:nvPr/>
        </p:nvSpPr>
        <p:spPr>
          <a:xfrm>
            <a:off x="9656573" y="3101315"/>
            <a:ext cx="540000" cy="936000"/>
          </a:xfrm>
          <a:prstGeom prst="rightArrow">
            <a:avLst/>
          </a:prstGeom>
          <a:solidFill>
            <a:srgbClr val="FC8101"/>
          </a:solidFill>
          <a:ln>
            <a:solidFill>
              <a:srgbClr val="FC8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AF82C-5CD8-E64E-B518-AB074185D91E}"/>
              </a:ext>
            </a:extLst>
          </p:cNvPr>
          <p:cNvSpPr txBox="1"/>
          <p:nvPr/>
        </p:nvSpPr>
        <p:spPr>
          <a:xfrm>
            <a:off x="10432316" y="33846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ook Antiqua" panose="0204060205030503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011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68" grpId="0" animBg="1"/>
      <p:bldP spid="69" grpId="1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D326708-B6D7-1D43-9678-90111EDCA31A}"/>
              </a:ext>
            </a:extLst>
          </p:cNvPr>
          <p:cNvSpPr>
            <a:spLocks noChangeAspect="1"/>
          </p:cNvSpPr>
          <p:nvPr/>
        </p:nvSpPr>
        <p:spPr>
          <a:xfrm>
            <a:off x="5113501" y="91624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2B0B31-7D8A-6A47-B070-B2ECB57D4C18}"/>
              </a:ext>
            </a:extLst>
          </p:cNvPr>
          <p:cNvSpPr>
            <a:spLocks noChangeAspect="1"/>
          </p:cNvSpPr>
          <p:nvPr/>
        </p:nvSpPr>
        <p:spPr>
          <a:xfrm>
            <a:off x="5113501" y="148164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FF8D-E1AC-C14E-B628-6D3747EC9044}"/>
              </a:ext>
            </a:extLst>
          </p:cNvPr>
          <p:cNvSpPr>
            <a:spLocks noChangeAspect="1"/>
          </p:cNvSpPr>
          <p:nvPr/>
        </p:nvSpPr>
        <p:spPr>
          <a:xfrm>
            <a:off x="5113501" y="2047038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6A9674-3797-974C-9D1F-531EB04904A3}"/>
              </a:ext>
            </a:extLst>
          </p:cNvPr>
          <p:cNvSpPr>
            <a:spLocks noChangeAspect="1"/>
          </p:cNvSpPr>
          <p:nvPr/>
        </p:nvSpPr>
        <p:spPr>
          <a:xfrm>
            <a:off x="511350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E2A2B-C787-7948-A261-734EEDB0AE23}"/>
              </a:ext>
            </a:extLst>
          </p:cNvPr>
          <p:cNvSpPr>
            <a:spLocks noChangeAspect="1"/>
          </p:cNvSpPr>
          <p:nvPr/>
        </p:nvSpPr>
        <p:spPr>
          <a:xfrm>
            <a:off x="511350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EE6170-3CA1-BB46-AFA3-A71E324C4EF7}"/>
              </a:ext>
            </a:extLst>
          </p:cNvPr>
          <p:cNvSpPr>
            <a:spLocks noChangeAspect="1"/>
          </p:cNvSpPr>
          <p:nvPr/>
        </p:nvSpPr>
        <p:spPr>
          <a:xfrm>
            <a:off x="5113501" y="430862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390DD3-DACA-1049-BB8A-A3AD3453611F}"/>
              </a:ext>
            </a:extLst>
          </p:cNvPr>
          <p:cNvSpPr>
            <a:spLocks noChangeAspect="1"/>
          </p:cNvSpPr>
          <p:nvPr/>
        </p:nvSpPr>
        <p:spPr>
          <a:xfrm>
            <a:off x="5113501" y="487402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639788-ACB7-0745-8E34-66BD641F913A}"/>
              </a:ext>
            </a:extLst>
          </p:cNvPr>
          <p:cNvSpPr>
            <a:spLocks noChangeAspect="1"/>
          </p:cNvSpPr>
          <p:nvPr/>
        </p:nvSpPr>
        <p:spPr>
          <a:xfrm>
            <a:off x="5113501" y="543941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F5AA6A-F249-9545-87C8-200FF3BBD683}"/>
              </a:ext>
            </a:extLst>
          </p:cNvPr>
          <p:cNvSpPr>
            <a:spLocks noChangeAspect="1"/>
          </p:cNvSpPr>
          <p:nvPr/>
        </p:nvSpPr>
        <p:spPr>
          <a:xfrm>
            <a:off x="5310526" y="3339832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D7FDCE-A708-1F4E-AD63-1EF61653384E}"/>
              </a:ext>
            </a:extLst>
          </p:cNvPr>
          <p:cNvSpPr>
            <a:spLocks noChangeAspect="1"/>
          </p:cNvSpPr>
          <p:nvPr/>
        </p:nvSpPr>
        <p:spPr>
          <a:xfrm>
            <a:off x="6631151" y="149116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0514F1-C155-B845-8C55-8EBB5ECE014F}"/>
              </a:ext>
            </a:extLst>
          </p:cNvPr>
          <p:cNvSpPr>
            <a:spLocks noChangeAspect="1"/>
          </p:cNvSpPr>
          <p:nvPr/>
        </p:nvSpPr>
        <p:spPr>
          <a:xfrm>
            <a:off x="6631151" y="205656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3EBB13-6629-874B-A3B7-21A0D3CF0D2F}"/>
              </a:ext>
            </a:extLst>
          </p:cNvPr>
          <p:cNvSpPr>
            <a:spLocks noChangeAspect="1"/>
          </p:cNvSpPr>
          <p:nvPr/>
        </p:nvSpPr>
        <p:spPr>
          <a:xfrm>
            <a:off x="6631151" y="2621960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B101B4-5CE3-064D-B2BC-B9B2DCB78F7E}"/>
              </a:ext>
            </a:extLst>
          </p:cNvPr>
          <p:cNvSpPr>
            <a:spLocks noChangeAspect="1"/>
          </p:cNvSpPr>
          <p:nvPr/>
        </p:nvSpPr>
        <p:spPr>
          <a:xfrm>
            <a:off x="6631151" y="375275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CF4562-C06C-2848-B2B2-57AA75FFAF7D}"/>
              </a:ext>
            </a:extLst>
          </p:cNvPr>
          <p:cNvSpPr>
            <a:spLocks noChangeAspect="1"/>
          </p:cNvSpPr>
          <p:nvPr/>
        </p:nvSpPr>
        <p:spPr>
          <a:xfrm>
            <a:off x="6631151" y="431815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7876C-FE07-C74E-B0B2-7895DCACDC60}"/>
              </a:ext>
            </a:extLst>
          </p:cNvPr>
          <p:cNvSpPr>
            <a:spLocks noChangeAspect="1"/>
          </p:cNvSpPr>
          <p:nvPr/>
        </p:nvSpPr>
        <p:spPr>
          <a:xfrm>
            <a:off x="6631151" y="4883548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740FD8-A926-654A-8CDC-5719D57B7778}"/>
              </a:ext>
            </a:extLst>
          </p:cNvPr>
          <p:cNvSpPr>
            <a:spLocks noChangeAspect="1"/>
          </p:cNvSpPr>
          <p:nvPr/>
        </p:nvSpPr>
        <p:spPr>
          <a:xfrm>
            <a:off x="6631151" y="319373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9B8217-9FF7-1840-98B1-4BA230D9556B}"/>
              </a:ext>
            </a:extLst>
          </p:cNvPr>
          <p:cNvSpPr>
            <a:spLocks noChangeAspect="1"/>
          </p:cNvSpPr>
          <p:nvPr/>
        </p:nvSpPr>
        <p:spPr>
          <a:xfrm>
            <a:off x="8148801" y="203751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6FDBD6-90C6-8F40-8DE5-3E4CD978D686}"/>
              </a:ext>
            </a:extLst>
          </p:cNvPr>
          <p:cNvSpPr>
            <a:spLocks noChangeAspect="1"/>
          </p:cNvSpPr>
          <p:nvPr/>
        </p:nvSpPr>
        <p:spPr>
          <a:xfrm>
            <a:off x="8148801" y="2602910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C2F3BD-909A-5A46-8F39-640C140304F1}"/>
              </a:ext>
            </a:extLst>
          </p:cNvPr>
          <p:cNvSpPr>
            <a:spLocks noChangeAspect="1"/>
          </p:cNvSpPr>
          <p:nvPr/>
        </p:nvSpPr>
        <p:spPr>
          <a:xfrm>
            <a:off x="8148801" y="373370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79DA4D-BA32-E048-96CA-EF969FF4E01D}"/>
              </a:ext>
            </a:extLst>
          </p:cNvPr>
          <p:cNvSpPr>
            <a:spLocks noChangeAspect="1"/>
          </p:cNvSpPr>
          <p:nvPr/>
        </p:nvSpPr>
        <p:spPr>
          <a:xfrm>
            <a:off x="8148801" y="429910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9FAE6D-54E9-7F43-9481-15441F9DD527}"/>
              </a:ext>
            </a:extLst>
          </p:cNvPr>
          <p:cNvSpPr>
            <a:spLocks noChangeAspect="1"/>
          </p:cNvSpPr>
          <p:nvPr/>
        </p:nvSpPr>
        <p:spPr>
          <a:xfrm>
            <a:off x="8148801" y="317468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91BE74-9C0A-D745-B1AD-619FBF572E8C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98C623-F1E1-7E46-A921-36914C6965AE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2D013B-4969-C148-842B-A432038E951C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E6C35F-A8AF-B541-A14A-09150C13F3E7}"/>
              </a:ext>
            </a:extLst>
          </p:cNvPr>
          <p:cNvSpPr>
            <a:spLocks noChangeAspect="1"/>
          </p:cNvSpPr>
          <p:nvPr/>
        </p:nvSpPr>
        <p:spPr>
          <a:xfrm>
            <a:off x="2093549" y="1545588"/>
            <a:ext cx="720000" cy="7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289CDF-2582-AB4E-A766-AD95685BCE08}"/>
              </a:ext>
            </a:extLst>
          </p:cNvPr>
          <p:cNvSpPr>
            <a:spLocks noChangeAspect="1"/>
          </p:cNvSpPr>
          <p:nvPr/>
        </p:nvSpPr>
        <p:spPr>
          <a:xfrm>
            <a:off x="2093549" y="3030681"/>
            <a:ext cx="720000" cy="72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BCC285B-DF6C-2B4B-BD74-432895429B4D}"/>
              </a:ext>
            </a:extLst>
          </p:cNvPr>
          <p:cNvSpPr>
            <a:spLocks noChangeAspect="1"/>
          </p:cNvSpPr>
          <p:nvPr/>
        </p:nvSpPr>
        <p:spPr>
          <a:xfrm>
            <a:off x="2140442" y="4581864"/>
            <a:ext cx="720000" cy="720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056A1D-6753-D044-A257-BEEFD348C2FE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9ED3D7E-2822-E440-B5D1-552E95723358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31568D7-1F97-C44F-AB49-BE48960D1B69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3C87B10D-570B-8D4E-A5A4-930645EE4CAA}"/>
              </a:ext>
            </a:extLst>
          </p:cNvPr>
          <p:cNvSpPr txBox="1"/>
          <p:nvPr/>
        </p:nvSpPr>
        <p:spPr>
          <a:xfrm>
            <a:off x="3207187" y="3200151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Neurons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67647-1339-AC49-8CDD-D5AF7778AA8E}"/>
              </a:ext>
            </a:extLst>
          </p:cNvPr>
          <p:cNvGrpSpPr/>
          <p:nvPr/>
        </p:nvGrpSpPr>
        <p:grpSpPr>
          <a:xfrm>
            <a:off x="5113501" y="916244"/>
            <a:ext cx="432000" cy="4955175"/>
            <a:chOff x="3581400" y="1285875"/>
            <a:chExt cx="432000" cy="495517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4B89181-BD41-6242-9E53-481AC076D3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285875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E521F5-2BAE-EC4B-895B-7AAEDCA5C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851272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F42F29-C74B-0E42-A172-A39E9044D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416669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2BB8B08-ADD0-4047-8D1E-4C0F8C41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982066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79C01C9-212D-5F44-B969-F4015461E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112860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32965C7-F9C6-0044-A565-CDE215543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678257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F1D816-2774-2241-A9FF-D2471063D4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243654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9580795-5324-5E4B-BED8-03CB37C10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809050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3C26E68-8094-CB4F-9879-8995E472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425" y="3709463"/>
              <a:ext cx="108000" cy="108000"/>
            </a:xfrm>
            <a:prstGeom prst="ellipse">
              <a:avLst/>
            </a:prstGeom>
            <a:solidFill>
              <a:srgbClr val="FC8101"/>
            </a:solidFill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6D70AA-9998-B847-BC5E-84CD59A0DDC1}"/>
              </a:ext>
            </a:extLst>
          </p:cNvPr>
          <p:cNvGrpSpPr/>
          <p:nvPr/>
        </p:nvGrpSpPr>
        <p:grpSpPr>
          <a:xfrm>
            <a:off x="6631151" y="1491166"/>
            <a:ext cx="432000" cy="3824382"/>
            <a:chOff x="4876800" y="1860797"/>
            <a:chExt cx="432000" cy="38243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E79489-9B9B-A347-BDE7-56DC2F15E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1860797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EA3B86-CB6C-574A-A344-C1ABAD1503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426194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FB545FF-7E05-7442-880D-4F2B2157BA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991591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35E519-23C6-A546-9ACF-B6DB1BA63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122385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C6B2163-C134-2847-84F6-1D0A62B56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687782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58B929-9F74-FA49-B82E-D053AC2C6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5253179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F36D6C6-3497-8943-A64D-151A5CCB27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3563362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B6536C-34DD-8041-974E-F219ACCA3DD0}"/>
              </a:ext>
            </a:extLst>
          </p:cNvPr>
          <p:cNvGrpSpPr/>
          <p:nvPr/>
        </p:nvGrpSpPr>
        <p:grpSpPr>
          <a:xfrm>
            <a:off x="8148801" y="2037513"/>
            <a:ext cx="432000" cy="2693588"/>
            <a:chOff x="6143625" y="2407144"/>
            <a:chExt cx="432000" cy="269358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BFE14BF-F886-8341-9E72-9B0D0736F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407144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028994E-1138-FC43-865C-32A426CE9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972541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3A325CE-5E65-EC40-98EB-E727D4127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103335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5A9AC5D-457E-1D4F-B8BC-581C0174B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668732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DD5D3CB-2853-2A46-BDDD-55D296650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3544312"/>
              <a:ext cx="432000" cy="432000"/>
            </a:xfrm>
            <a:prstGeom prst="ellipse">
              <a:avLst/>
            </a:prstGeom>
            <a:noFill/>
            <a:ln w="25400">
              <a:solidFill>
                <a:srgbClr val="FC8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F961172D-D03E-F742-B0B8-242A8B476317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A9D261-F787-654C-9BC8-B543C582F052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6540FB-DAA1-0942-B09D-7886F0F5D4A6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6479A8-405A-4744-BC3B-A240696ECE2D}"/>
              </a:ext>
            </a:extLst>
          </p:cNvPr>
          <p:cNvSpPr>
            <a:spLocks noChangeAspect="1"/>
          </p:cNvSpPr>
          <p:nvPr/>
        </p:nvSpPr>
        <p:spPr>
          <a:xfrm>
            <a:off x="2093549" y="1545588"/>
            <a:ext cx="720000" cy="7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11F5-2517-7B40-9648-DE04FDEA0707}"/>
              </a:ext>
            </a:extLst>
          </p:cNvPr>
          <p:cNvSpPr>
            <a:spLocks noChangeAspect="1"/>
          </p:cNvSpPr>
          <p:nvPr/>
        </p:nvSpPr>
        <p:spPr>
          <a:xfrm>
            <a:off x="2093549" y="3030681"/>
            <a:ext cx="720000" cy="72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13902346-A8B9-004F-B292-6E255448C14D}"/>
              </a:ext>
            </a:extLst>
          </p:cNvPr>
          <p:cNvSpPr>
            <a:spLocks noChangeAspect="1"/>
          </p:cNvSpPr>
          <p:nvPr/>
        </p:nvSpPr>
        <p:spPr>
          <a:xfrm>
            <a:off x="2140442" y="4581864"/>
            <a:ext cx="720000" cy="720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9899F9-192B-8149-846F-367E4F064D1F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EE29733-CE59-4A4D-8470-1AB507CBECDF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1A8D523E-A622-1240-BDC3-296750730D75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id="{91024BEC-FED5-5C45-8C1D-0089A10FD58D}"/>
              </a:ext>
            </a:extLst>
          </p:cNvPr>
          <p:cNvSpPr/>
          <p:nvPr/>
        </p:nvSpPr>
        <p:spPr>
          <a:xfrm>
            <a:off x="4483911" y="3206385"/>
            <a:ext cx="288000" cy="3600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0833E-6 0 L 0.02396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3" grpId="0" animBg="1"/>
      <p:bldP spid="7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C6CEF90-41B0-5246-8FF8-0F1750242FF0}"/>
              </a:ext>
            </a:extLst>
          </p:cNvPr>
          <p:cNvGrpSpPr/>
          <p:nvPr/>
        </p:nvGrpSpPr>
        <p:grpSpPr>
          <a:xfrm>
            <a:off x="2093549" y="916244"/>
            <a:ext cx="8004902" cy="4955175"/>
            <a:chOff x="1053814" y="1285875"/>
            <a:chExt cx="8004902" cy="4955175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33919FD-E95C-C842-BF93-453B578E8E82}"/>
                </a:ext>
              </a:extLst>
            </p:cNvPr>
            <p:cNvGrpSpPr/>
            <p:nvPr/>
          </p:nvGrpSpPr>
          <p:grpSpPr>
            <a:xfrm>
              <a:off x="4073766" y="1285875"/>
              <a:ext cx="432000" cy="4955175"/>
              <a:chOff x="3581400" y="1285875"/>
              <a:chExt cx="432000" cy="4955175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1C70D71-A5DA-3542-891E-D75974B17A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28587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A91C31E-1A3C-0F48-9C91-2FF3F1609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85127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0A77779-9113-C545-BC0E-656B54151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41666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60A816A-219F-B84F-8BBA-CE42F21A0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982066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93E210E-89AA-894F-A939-794576D64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11286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C8F12181-39EC-3A45-8D13-92CF578BE7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67825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D119929-5C44-464D-A60B-B5A5B214BA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24365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8CDA3B40-4104-E945-9AE4-9C1DA7572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80905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1B68202-C92A-DB45-8E35-E4A6DD7963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425" y="3709463"/>
                <a:ext cx="108000" cy="108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2F03AB0-8219-6E4E-AEAA-32FCCE518C81}"/>
                </a:ext>
              </a:extLst>
            </p:cNvPr>
            <p:cNvGrpSpPr/>
            <p:nvPr/>
          </p:nvGrpSpPr>
          <p:grpSpPr>
            <a:xfrm>
              <a:off x="5591416" y="1860797"/>
              <a:ext cx="432000" cy="3824382"/>
              <a:chOff x="4876800" y="1860797"/>
              <a:chExt cx="432000" cy="3824382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1CCBCD7-325F-9847-B340-964419175B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186079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6FDA002-910F-2043-9C92-9BE47CA7BE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42619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E306F5B-999D-D541-BF13-58A2B974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99159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6AF3374-1387-B141-AB06-2062B9D87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12238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70B30D90-0558-B342-ADF0-27A4DA3D3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68778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BBD7B6F-BAA0-5645-A263-19DBE9F30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525317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C3392A8-4F1E-3B47-AFD7-F8D4EBB98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356336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77D59A7-1FE5-2745-88A7-712B6ED444C0}"/>
                </a:ext>
              </a:extLst>
            </p:cNvPr>
            <p:cNvGrpSpPr/>
            <p:nvPr/>
          </p:nvGrpSpPr>
          <p:grpSpPr>
            <a:xfrm>
              <a:off x="7109066" y="2407144"/>
              <a:ext cx="432000" cy="2693588"/>
              <a:chOff x="6143625" y="2407144"/>
              <a:chExt cx="432000" cy="2693588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A0CEADEC-23B3-8C44-A020-8B886C9F23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40714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F50BE6E4-92E2-B64F-B2F9-491026FA3E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97254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86964A71-EABC-6843-BE86-D2532A30E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10333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54CFA2E1-FC21-7D4F-9D8E-0F9575158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66873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C6399CC-05C3-F74A-A5C4-8B0C1E9A27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354431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4B0CC40-A8BC-3E4B-A30B-0DC7BB955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C2223BB-7185-6447-ADE2-206AFD501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D0014BC-C178-534C-BA43-660CB954A5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355383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9017351-563C-1F40-8832-A5F8FEED2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1915219"/>
              <a:ext cx="720000" cy="72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8F8C907-6A6E-274C-8A62-26FACEE0F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3400312"/>
              <a:ext cx="720000" cy="72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riangle 217">
              <a:extLst>
                <a:ext uri="{FF2B5EF4-FFF2-40B4-BE49-F238E27FC236}">
                  <a16:creationId xmlns:a16="http://schemas.microsoft.com/office/drawing/2014/main" id="{DF8043F1-0EE2-AB43-A049-353F881B2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707" y="4951495"/>
              <a:ext cx="720000" cy="72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ACED2A7-1512-3148-8EE6-37E74B4FD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072066"/>
              <a:ext cx="252000" cy="25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46CE1DE-248A-D147-BBB3-AE3129670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643837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8313A49B-F3A5-AF44-9A6F-4B588FE61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4202860"/>
              <a:ext cx="252000" cy="25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21ABC482-6E51-AA45-87B6-11D19B32595E}"/>
              </a:ext>
            </a:extLst>
          </p:cNvPr>
          <p:cNvSpPr txBox="1"/>
          <p:nvPr/>
        </p:nvSpPr>
        <p:spPr>
          <a:xfrm>
            <a:off x="4600535" y="6066030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Input Layer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AD35FB-847F-484C-AFF6-FC3F2FAFB38B}"/>
              </a:ext>
            </a:extLst>
          </p:cNvPr>
          <p:cNvSpPr/>
          <p:nvPr/>
        </p:nvSpPr>
        <p:spPr>
          <a:xfrm>
            <a:off x="4747847" y="668215"/>
            <a:ext cx="1160584" cy="5397815"/>
          </a:xfrm>
          <a:prstGeom prst="roundRect">
            <a:avLst>
              <a:gd name="adj" fmla="val 13637"/>
            </a:avLst>
          </a:prstGeom>
          <a:noFill/>
          <a:ln w="25400">
            <a:solidFill>
              <a:srgbClr val="FC8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C6CEF90-41B0-5246-8FF8-0F1750242FF0}"/>
              </a:ext>
            </a:extLst>
          </p:cNvPr>
          <p:cNvGrpSpPr/>
          <p:nvPr/>
        </p:nvGrpSpPr>
        <p:grpSpPr>
          <a:xfrm>
            <a:off x="2093549" y="916244"/>
            <a:ext cx="8004902" cy="4955175"/>
            <a:chOff x="1053814" y="1285875"/>
            <a:chExt cx="8004902" cy="4955175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33919FD-E95C-C842-BF93-453B578E8E82}"/>
                </a:ext>
              </a:extLst>
            </p:cNvPr>
            <p:cNvGrpSpPr/>
            <p:nvPr/>
          </p:nvGrpSpPr>
          <p:grpSpPr>
            <a:xfrm>
              <a:off x="4073766" y="1285875"/>
              <a:ext cx="432000" cy="4955175"/>
              <a:chOff x="3581400" y="1285875"/>
              <a:chExt cx="432000" cy="4955175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1C70D71-A5DA-3542-891E-D75974B17A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28587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A91C31E-1A3C-0F48-9C91-2FF3F1609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85127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0A77779-9113-C545-BC0E-656B54151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41666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60A816A-219F-B84F-8BBA-CE42F21A0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982066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93E210E-89AA-894F-A939-794576D64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11286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C8F12181-39EC-3A45-8D13-92CF578BE7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67825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D119929-5C44-464D-A60B-B5A5B214BA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24365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8CDA3B40-4104-E945-9AE4-9C1DA7572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80905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1B68202-C92A-DB45-8E35-E4A6DD7963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425" y="3709463"/>
                <a:ext cx="108000" cy="108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2F03AB0-8219-6E4E-AEAA-32FCCE518C81}"/>
                </a:ext>
              </a:extLst>
            </p:cNvPr>
            <p:cNvGrpSpPr/>
            <p:nvPr/>
          </p:nvGrpSpPr>
          <p:grpSpPr>
            <a:xfrm>
              <a:off x="5591416" y="1860797"/>
              <a:ext cx="432000" cy="3824382"/>
              <a:chOff x="4876800" y="1860797"/>
              <a:chExt cx="432000" cy="3824382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1CCBCD7-325F-9847-B340-964419175B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186079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6FDA002-910F-2043-9C92-9BE47CA7BE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42619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E306F5B-999D-D541-BF13-58A2B974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99159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6AF3374-1387-B141-AB06-2062B9D87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12238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70B30D90-0558-B342-ADF0-27A4DA3D3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68778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BBD7B6F-BAA0-5645-A263-19DBE9F30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525317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C3392A8-4F1E-3B47-AFD7-F8D4EBB98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356336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77D59A7-1FE5-2745-88A7-712B6ED444C0}"/>
                </a:ext>
              </a:extLst>
            </p:cNvPr>
            <p:cNvGrpSpPr/>
            <p:nvPr/>
          </p:nvGrpSpPr>
          <p:grpSpPr>
            <a:xfrm>
              <a:off x="7109066" y="2407144"/>
              <a:ext cx="432000" cy="2693588"/>
              <a:chOff x="6143625" y="2407144"/>
              <a:chExt cx="432000" cy="2693588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A0CEADEC-23B3-8C44-A020-8B886C9F23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40714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F50BE6E4-92E2-B64F-B2F9-491026FA3E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97254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86964A71-EABC-6843-BE86-D2532A30E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10333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54CFA2E1-FC21-7D4F-9D8E-0F9575158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66873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C6399CC-05C3-F74A-A5C4-8B0C1E9A27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354431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4B0CC40-A8BC-3E4B-A30B-0DC7BB955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C2223BB-7185-6447-ADE2-206AFD501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D0014BC-C178-534C-BA43-660CB954A5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355383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9017351-563C-1F40-8832-A5F8FEED2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1915219"/>
              <a:ext cx="720000" cy="72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8F8C907-6A6E-274C-8A62-26FACEE0F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3400312"/>
              <a:ext cx="720000" cy="72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riangle 217">
              <a:extLst>
                <a:ext uri="{FF2B5EF4-FFF2-40B4-BE49-F238E27FC236}">
                  <a16:creationId xmlns:a16="http://schemas.microsoft.com/office/drawing/2014/main" id="{DF8043F1-0EE2-AB43-A049-353F881B2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707" y="4951495"/>
              <a:ext cx="720000" cy="72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ACED2A7-1512-3148-8EE6-37E74B4FD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072066"/>
              <a:ext cx="252000" cy="25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46CE1DE-248A-D147-BBB3-AE3129670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643837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8313A49B-F3A5-AF44-9A6F-4B588FE61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4202860"/>
              <a:ext cx="252000" cy="25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21ABC482-6E51-AA45-87B6-11D19B32595E}"/>
              </a:ext>
            </a:extLst>
          </p:cNvPr>
          <p:cNvSpPr txBox="1"/>
          <p:nvPr/>
        </p:nvSpPr>
        <p:spPr>
          <a:xfrm>
            <a:off x="9016669" y="4750151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Output Layer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AD35FB-847F-484C-AFF6-FC3F2FAFB38B}"/>
              </a:ext>
            </a:extLst>
          </p:cNvPr>
          <p:cNvSpPr/>
          <p:nvPr/>
        </p:nvSpPr>
        <p:spPr>
          <a:xfrm>
            <a:off x="9271297" y="2263038"/>
            <a:ext cx="1160584" cy="2318826"/>
          </a:xfrm>
          <a:prstGeom prst="roundRect">
            <a:avLst>
              <a:gd name="adj" fmla="val 13637"/>
            </a:avLst>
          </a:prstGeom>
          <a:noFill/>
          <a:ln w="25400">
            <a:solidFill>
              <a:srgbClr val="FC8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5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C6CEF90-41B0-5246-8FF8-0F1750242FF0}"/>
              </a:ext>
            </a:extLst>
          </p:cNvPr>
          <p:cNvGrpSpPr/>
          <p:nvPr/>
        </p:nvGrpSpPr>
        <p:grpSpPr>
          <a:xfrm>
            <a:off x="2093549" y="916244"/>
            <a:ext cx="8004902" cy="4955175"/>
            <a:chOff x="1053814" y="1285875"/>
            <a:chExt cx="8004902" cy="4955175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33919FD-E95C-C842-BF93-453B578E8E82}"/>
                </a:ext>
              </a:extLst>
            </p:cNvPr>
            <p:cNvGrpSpPr/>
            <p:nvPr/>
          </p:nvGrpSpPr>
          <p:grpSpPr>
            <a:xfrm>
              <a:off x="4073766" y="1285875"/>
              <a:ext cx="432000" cy="4955175"/>
              <a:chOff x="3581400" y="1285875"/>
              <a:chExt cx="432000" cy="4955175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1C70D71-A5DA-3542-891E-D75974B17A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28587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A91C31E-1A3C-0F48-9C91-2FF3F1609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185127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0A77779-9113-C545-BC0E-656B54151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41666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60A816A-219F-B84F-8BBA-CE42F21A0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2982066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93E210E-89AA-894F-A939-794576D646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11286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C8F12181-39EC-3A45-8D13-92CF578BE7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467825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D119929-5C44-464D-A60B-B5A5B214BA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24365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8CDA3B40-4104-E945-9AE4-9C1DA7572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1400" y="5809050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A1B68202-C92A-DB45-8E35-E4A6DD7963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425" y="3709463"/>
                <a:ext cx="108000" cy="108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2F03AB0-8219-6E4E-AEAA-32FCCE518C81}"/>
                </a:ext>
              </a:extLst>
            </p:cNvPr>
            <p:cNvGrpSpPr/>
            <p:nvPr/>
          </p:nvGrpSpPr>
          <p:grpSpPr>
            <a:xfrm>
              <a:off x="5591416" y="1860797"/>
              <a:ext cx="432000" cy="3824382"/>
              <a:chOff x="4876800" y="1860797"/>
              <a:chExt cx="432000" cy="3824382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1CCBCD7-325F-9847-B340-964419175B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1860797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6FDA002-910F-2043-9C92-9BE47CA7BE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42619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E306F5B-999D-D541-BF13-58A2B974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299159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6AF3374-1387-B141-AB06-2062B9D87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12238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70B30D90-0558-B342-ADF0-27A4DA3D3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468778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BBD7B6F-BAA0-5645-A263-19DBE9F30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5253179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C3392A8-4F1E-3B47-AFD7-F8D4EBB98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6800" y="356336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77D59A7-1FE5-2745-88A7-712B6ED444C0}"/>
                </a:ext>
              </a:extLst>
            </p:cNvPr>
            <p:cNvGrpSpPr/>
            <p:nvPr/>
          </p:nvGrpSpPr>
          <p:grpSpPr>
            <a:xfrm>
              <a:off x="7109066" y="2407144"/>
              <a:ext cx="432000" cy="2693588"/>
              <a:chOff x="6143625" y="2407144"/>
              <a:chExt cx="432000" cy="2693588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A0CEADEC-23B3-8C44-A020-8B886C9F23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407144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F50BE6E4-92E2-B64F-B2F9-491026FA3E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2972541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86964A71-EABC-6843-BE86-D2532A30E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103335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54CFA2E1-FC21-7D4F-9D8E-0F9575158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466873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C6399CC-05C3-F74A-A5C4-8B0C1E9A27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3625" y="3544312"/>
                <a:ext cx="432000" cy="432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4B0CC40-A8BC-3E4B-A30B-0DC7BB955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C2223BB-7185-6447-ADE2-206AFD501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D0014BC-C178-534C-BA43-660CB954A5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716" y="355383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9017351-563C-1F40-8832-A5F8FEED2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1915219"/>
              <a:ext cx="720000" cy="72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8F8C907-6A6E-274C-8A62-26FACEE0F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814" y="3400312"/>
              <a:ext cx="720000" cy="72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riangle 217">
              <a:extLst>
                <a:ext uri="{FF2B5EF4-FFF2-40B4-BE49-F238E27FC236}">
                  <a16:creationId xmlns:a16="http://schemas.microsoft.com/office/drawing/2014/main" id="{DF8043F1-0EE2-AB43-A049-353F881B2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707" y="4951495"/>
              <a:ext cx="720000" cy="72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ACED2A7-1512-3148-8EE6-37E74B4FD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072066"/>
              <a:ext cx="252000" cy="25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46CE1DE-248A-D147-BBB3-AE3129670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3643837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8313A49B-F3A5-AF44-9A6F-4B588FE61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716" y="4202860"/>
              <a:ext cx="252000" cy="25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21ABC482-6E51-AA45-87B6-11D19B32595E}"/>
              </a:ext>
            </a:extLst>
          </p:cNvPr>
          <p:cNvSpPr txBox="1"/>
          <p:nvPr/>
        </p:nvSpPr>
        <p:spPr>
          <a:xfrm>
            <a:off x="6744654" y="5671364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Hidden Layer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AD35FB-847F-484C-AFF6-FC3F2FAFB38B}"/>
              </a:ext>
            </a:extLst>
          </p:cNvPr>
          <p:cNvSpPr/>
          <p:nvPr/>
        </p:nvSpPr>
        <p:spPr>
          <a:xfrm>
            <a:off x="6262432" y="1237751"/>
            <a:ext cx="2740892" cy="4307175"/>
          </a:xfrm>
          <a:prstGeom prst="roundRect">
            <a:avLst>
              <a:gd name="adj" fmla="val 6938"/>
            </a:avLst>
          </a:prstGeom>
          <a:noFill/>
          <a:ln w="25400">
            <a:solidFill>
              <a:srgbClr val="FC8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33919FD-E95C-C842-BF93-453B578E8E82}"/>
              </a:ext>
            </a:extLst>
          </p:cNvPr>
          <p:cNvGrpSpPr/>
          <p:nvPr/>
        </p:nvGrpSpPr>
        <p:grpSpPr>
          <a:xfrm>
            <a:off x="5113501" y="916244"/>
            <a:ext cx="432000" cy="4955175"/>
            <a:chOff x="3581400" y="1285875"/>
            <a:chExt cx="432000" cy="4955175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1C70D71-A5DA-3542-891E-D75974B17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28587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A91C31E-1A3C-0F48-9C91-2FF3F1609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85127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0A77779-9113-C545-BC0E-656B54151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41666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60A816A-219F-B84F-8BBA-CE42F21A0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93E210E-89AA-894F-A939-794576D64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8F12181-39EC-3A45-8D13-92CF578BE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67825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D119929-5C44-464D-A60B-B5A5B214B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24365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CDA3B40-4104-E945-9AE4-9C1DA7572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80905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A1B68202-C92A-DB45-8E35-E4A6DD796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425" y="3709463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2F03AB0-8219-6E4E-AEAA-32FCCE518C81}"/>
              </a:ext>
            </a:extLst>
          </p:cNvPr>
          <p:cNvGrpSpPr/>
          <p:nvPr/>
        </p:nvGrpSpPr>
        <p:grpSpPr>
          <a:xfrm>
            <a:off x="6631151" y="1491166"/>
            <a:ext cx="432000" cy="3824382"/>
            <a:chOff x="4876800" y="1860797"/>
            <a:chExt cx="432000" cy="3824382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F1CCBCD7-325F-9847-B340-964419175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186079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6FDA002-910F-2043-9C92-9BE47CA7B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42619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E306F5B-999D-D541-BF13-58A2B9740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99159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AF3374-1387-B141-AB06-2062B9D87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12238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0B30D90-0558-B342-ADF0-27A4DA3D3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68778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BBD7B6F-BAA0-5645-A263-19DBE9F30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525317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C3392A8-4F1E-3B47-AFD7-F8D4EBB98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356336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D59A7-1FE5-2745-88A7-712B6ED444C0}"/>
              </a:ext>
            </a:extLst>
          </p:cNvPr>
          <p:cNvGrpSpPr/>
          <p:nvPr/>
        </p:nvGrpSpPr>
        <p:grpSpPr>
          <a:xfrm>
            <a:off x="8148801" y="2037513"/>
            <a:ext cx="432000" cy="2693588"/>
            <a:chOff x="6143625" y="2407144"/>
            <a:chExt cx="432000" cy="2693588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0CEADEC-23B3-8C44-A020-8B886C9F2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40714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50BE6E4-92E2-B64F-B2F9-491026FA3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97254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6964A71-EABC-6843-BE86-D2532A30E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10333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4CFA2E1-FC21-7D4F-9D8E-0F95751588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66873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C6399CC-05C3-F74A-A5C4-8B0C1E9A27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354431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84B0CC40-A8BC-3E4B-A30B-0DC7BB9555FD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2223BB-7185-6447-ADE2-206AFD501EE0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D0014BC-C178-534C-BA43-660CB954A5E7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9017351-563C-1F40-8832-A5F8FEED2E5C}"/>
              </a:ext>
            </a:extLst>
          </p:cNvPr>
          <p:cNvSpPr>
            <a:spLocks noChangeAspect="1"/>
          </p:cNvSpPr>
          <p:nvPr/>
        </p:nvSpPr>
        <p:spPr>
          <a:xfrm>
            <a:off x="2093549" y="1545588"/>
            <a:ext cx="720000" cy="7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58F8C907-6A6E-274C-8A62-26FACEE0FE9C}"/>
              </a:ext>
            </a:extLst>
          </p:cNvPr>
          <p:cNvSpPr>
            <a:spLocks noChangeAspect="1"/>
          </p:cNvSpPr>
          <p:nvPr/>
        </p:nvSpPr>
        <p:spPr>
          <a:xfrm>
            <a:off x="2093549" y="3030681"/>
            <a:ext cx="720000" cy="72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riangle 217">
            <a:extLst>
              <a:ext uri="{FF2B5EF4-FFF2-40B4-BE49-F238E27FC236}">
                <a16:creationId xmlns:a16="http://schemas.microsoft.com/office/drawing/2014/main" id="{DF8043F1-0EE2-AB43-A049-353F881B2C3F}"/>
              </a:ext>
            </a:extLst>
          </p:cNvPr>
          <p:cNvSpPr>
            <a:spLocks noChangeAspect="1"/>
          </p:cNvSpPr>
          <p:nvPr/>
        </p:nvSpPr>
        <p:spPr>
          <a:xfrm>
            <a:off x="2140442" y="4581864"/>
            <a:ext cx="720000" cy="720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ACED2A7-1512-3148-8EE6-37E74B4FDE50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46CE1DE-248A-D147-BBB3-AE31296700A0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8313A49B-F3A5-AF44-9A6F-4B588FE61DA3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33919FD-E95C-C842-BF93-453B578E8E82}"/>
              </a:ext>
            </a:extLst>
          </p:cNvPr>
          <p:cNvGrpSpPr/>
          <p:nvPr/>
        </p:nvGrpSpPr>
        <p:grpSpPr>
          <a:xfrm>
            <a:off x="5113501" y="916244"/>
            <a:ext cx="432000" cy="4955175"/>
            <a:chOff x="3581400" y="1285875"/>
            <a:chExt cx="432000" cy="4955175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1C70D71-A5DA-3542-891E-D75974B17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28587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A91C31E-1A3C-0F48-9C91-2FF3F1609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85127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0A77779-9113-C545-BC0E-656B54151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41666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60A816A-219F-B84F-8BBA-CE42F21A0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93E210E-89AA-894F-A939-794576D64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8F12181-39EC-3A45-8D13-92CF578BE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67825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D119929-5C44-464D-A60B-B5A5B214B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24365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CDA3B40-4104-E945-9AE4-9C1DA7572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80905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A1B68202-C92A-DB45-8E35-E4A6DD796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425" y="3709463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2F03AB0-8219-6E4E-AEAA-32FCCE518C81}"/>
              </a:ext>
            </a:extLst>
          </p:cNvPr>
          <p:cNvGrpSpPr/>
          <p:nvPr/>
        </p:nvGrpSpPr>
        <p:grpSpPr>
          <a:xfrm>
            <a:off x="6631151" y="1491166"/>
            <a:ext cx="432000" cy="3824382"/>
            <a:chOff x="4876800" y="1860797"/>
            <a:chExt cx="432000" cy="3824382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F1CCBCD7-325F-9847-B340-964419175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186079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6FDA002-910F-2043-9C92-9BE47CA7B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42619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E306F5B-999D-D541-BF13-58A2B9740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99159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AF3374-1387-B141-AB06-2062B9D87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12238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0B30D90-0558-B342-ADF0-27A4DA3D3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68778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BBD7B6F-BAA0-5645-A263-19DBE9F30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525317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C3392A8-4F1E-3B47-AFD7-F8D4EBB98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356336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D59A7-1FE5-2745-88A7-712B6ED444C0}"/>
              </a:ext>
            </a:extLst>
          </p:cNvPr>
          <p:cNvGrpSpPr/>
          <p:nvPr/>
        </p:nvGrpSpPr>
        <p:grpSpPr>
          <a:xfrm>
            <a:off x="8148801" y="2037513"/>
            <a:ext cx="432000" cy="2693588"/>
            <a:chOff x="6143625" y="2407144"/>
            <a:chExt cx="432000" cy="2693588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0CEADEC-23B3-8C44-A020-8B886C9F2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40714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50BE6E4-92E2-B64F-B2F9-491026FA3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97254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6964A71-EABC-6843-BE86-D2532A30E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10333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4CFA2E1-FC21-7D4F-9D8E-0F95751588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66873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C6399CC-05C3-F74A-A5C4-8B0C1E9A27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354431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84B0CC40-A8BC-3E4B-A30B-0DC7BB9555FD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2223BB-7185-6447-ADE2-206AFD501EE0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D0014BC-C178-534C-BA43-660CB954A5E7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ACED2A7-1512-3148-8EE6-37E74B4FDE50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46CE1DE-248A-D147-BBB3-AE31296700A0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8313A49B-F3A5-AF44-9A6F-4B588FE61DA3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D3EE16-1081-0643-85DA-E2A0184DED66}"/>
              </a:ext>
            </a:extLst>
          </p:cNvPr>
          <p:cNvSpPr>
            <a:spLocks noChangeAspect="1"/>
          </p:cNvSpPr>
          <p:nvPr/>
        </p:nvSpPr>
        <p:spPr>
          <a:xfrm>
            <a:off x="1729949" y="2667081"/>
            <a:ext cx="1447200" cy="1447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C23152F-DF74-8442-951B-43E29592E77F}"/>
              </a:ext>
            </a:extLst>
          </p:cNvPr>
          <p:cNvSpPr/>
          <p:nvPr/>
        </p:nvSpPr>
        <p:spPr>
          <a:xfrm>
            <a:off x="3312925" y="2636805"/>
            <a:ext cx="147826" cy="1512000"/>
          </a:xfrm>
          <a:prstGeom prst="rightBrace">
            <a:avLst/>
          </a:prstGeom>
          <a:ln>
            <a:solidFill>
              <a:srgbClr val="FC8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289A4D-81B4-4341-853B-84F5E4B92B30}"/>
              </a:ext>
            </a:extLst>
          </p:cNvPr>
          <p:cNvSpPr txBox="1"/>
          <p:nvPr/>
        </p:nvSpPr>
        <p:spPr>
          <a:xfrm>
            <a:off x="3457652" y="321268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28 </a:t>
            </a:r>
            <a:r>
              <a:rPr lang="en-US" dirty="0" err="1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piksel</a:t>
            </a:r>
            <a:endParaRPr lang="en-US" dirty="0">
              <a:solidFill>
                <a:srgbClr val="FC8101"/>
              </a:solidFill>
              <a:latin typeface="Book Antiqua" panose="02040602050305030304" pitchFamily="18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430F319-9711-744B-AD5E-48AE75D60E61}"/>
              </a:ext>
            </a:extLst>
          </p:cNvPr>
          <p:cNvSpPr/>
          <p:nvPr/>
        </p:nvSpPr>
        <p:spPr>
          <a:xfrm rot="5400000">
            <a:off x="2381949" y="3551493"/>
            <a:ext cx="144000" cy="1548000"/>
          </a:xfrm>
          <a:prstGeom prst="rightBrace">
            <a:avLst/>
          </a:prstGeom>
          <a:ln>
            <a:solidFill>
              <a:srgbClr val="FC8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313F1-D520-BC4D-98D8-43D8176AAE4F}"/>
              </a:ext>
            </a:extLst>
          </p:cNvPr>
          <p:cNvSpPr txBox="1"/>
          <p:nvPr/>
        </p:nvSpPr>
        <p:spPr>
          <a:xfrm>
            <a:off x="1909134" y="4378060"/>
            <a:ext cx="11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28 </a:t>
            </a:r>
            <a:r>
              <a:rPr lang="en-US" dirty="0" err="1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piksel</a:t>
            </a:r>
            <a:endParaRPr lang="en-US" dirty="0">
              <a:solidFill>
                <a:srgbClr val="FC8101"/>
              </a:solidFill>
              <a:latin typeface="Book Antiqua" panose="02040602050305030304" pitchFamily="18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164C4F-9D9A-044A-A22D-BD4EF937835D}"/>
              </a:ext>
            </a:extLst>
          </p:cNvPr>
          <p:cNvSpPr/>
          <p:nvPr/>
        </p:nvSpPr>
        <p:spPr>
          <a:xfrm>
            <a:off x="1660175" y="2646810"/>
            <a:ext cx="1548000" cy="1544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33919FD-E95C-C842-BF93-453B578E8E82}"/>
              </a:ext>
            </a:extLst>
          </p:cNvPr>
          <p:cNvGrpSpPr/>
          <p:nvPr/>
        </p:nvGrpSpPr>
        <p:grpSpPr>
          <a:xfrm>
            <a:off x="5113501" y="916244"/>
            <a:ext cx="432000" cy="4955175"/>
            <a:chOff x="3581400" y="1285875"/>
            <a:chExt cx="432000" cy="4955175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1C70D71-A5DA-3542-891E-D75974B17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28587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A91C31E-1A3C-0F48-9C91-2FF3F1609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185127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0A77779-9113-C545-BC0E-656B54151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41666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60A816A-219F-B84F-8BBA-CE42F21A0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2982066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93E210E-89AA-894F-A939-794576D64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11286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8F12181-39EC-3A45-8D13-92CF578BE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67825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D119929-5C44-464D-A60B-B5A5B214B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24365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CDA3B40-4104-E945-9AE4-9C1DA7572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5809050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A1B68202-C92A-DB45-8E35-E4A6DD796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425" y="3709463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2F03AB0-8219-6E4E-AEAA-32FCCE518C81}"/>
              </a:ext>
            </a:extLst>
          </p:cNvPr>
          <p:cNvGrpSpPr/>
          <p:nvPr/>
        </p:nvGrpSpPr>
        <p:grpSpPr>
          <a:xfrm>
            <a:off x="6631151" y="1491166"/>
            <a:ext cx="432000" cy="3824382"/>
            <a:chOff x="4876800" y="1860797"/>
            <a:chExt cx="432000" cy="3824382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F1CCBCD7-325F-9847-B340-964419175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1860797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6FDA002-910F-2043-9C92-9BE47CA7B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42619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E306F5B-999D-D541-BF13-58A2B9740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299159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AF3374-1387-B141-AB06-2062B9D87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12238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0B30D90-0558-B342-ADF0-27A4DA3D3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468778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BBD7B6F-BAA0-5645-A263-19DBE9F30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5253179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C3392A8-4F1E-3B47-AFD7-F8D4EBB98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800" y="356336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D59A7-1FE5-2745-88A7-712B6ED444C0}"/>
              </a:ext>
            </a:extLst>
          </p:cNvPr>
          <p:cNvGrpSpPr/>
          <p:nvPr/>
        </p:nvGrpSpPr>
        <p:grpSpPr>
          <a:xfrm>
            <a:off x="8148801" y="2037513"/>
            <a:ext cx="432000" cy="2693588"/>
            <a:chOff x="6143625" y="2407144"/>
            <a:chExt cx="432000" cy="2693588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0CEADEC-23B3-8C44-A020-8B886C9F2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407144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50BE6E4-92E2-B64F-B2F9-491026FA3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2972541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6964A71-EABC-6843-BE86-D2532A30E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103335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4CFA2E1-FC21-7D4F-9D8E-0F95751588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466873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C6399CC-05C3-F74A-A5C4-8B0C1E9A27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25" y="3544312"/>
              <a:ext cx="432000" cy="432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84B0CC40-A8BC-3E4B-A30B-0DC7BB9555FD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2223BB-7185-6447-ADE2-206AFD501EE0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D0014BC-C178-534C-BA43-660CB954A5E7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ACED2A7-1512-3148-8EE6-37E74B4FDE50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46CE1DE-248A-D147-BBB3-AE31296700A0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8313A49B-F3A5-AF44-9A6F-4B588FE61DA3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D3EE16-1081-0643-85DA-E2A0184DED66}"/>
              </a:ext>
            </a:extLst>
          </p:cNvPr>
          <p:cNvSpPr>
            <a:spLocks noChangeAspect="1"/>
          </p:cNvSpPr>
          <p:nvPr/>
        </p:nvSpPr>
        <p:spPr>
          <a:xfrm>
            <a:off x="1729949" y="2667081"/>
            <a:ext cx="1447200" cy="1447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32A41-9457-0243-8D61-5D26EF6B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99" y="2648031"/>
            <a:ext cx="1548000" cy="154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A28B693-AA39-A843-9344-C5EF9B6CACA2}"/>
              </a:ext>
            </a:extLst>
          </p:cNvPr>
          <p:cNvSpPr txBox="1"/>
          <p:nvPr/>
        </p:nvSpPr>
        <p:spPr>
          <a:xfrm>
            <a:off x="3457652" y="321268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28 </a:t>
            </a:r>
            <a:r>
              <a:rPr lang="en-US" dirty="0" err="1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piksel</a:t>
            </a:r>
            <a:endParaRPr lang="en-US" dirty="0">
              <a:solidFill>
                <a:srgbClr val="FC8101"/>
              </a:solidFill>
              <a:latin typeface="Book Antiqua" panose="02040602050305030304" pitchFamily="18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1A7708-482C-794E-86B9-E00B5F867D8F}"/>
              </a:ext>
            </a:extLst>
          </p:cNvPr>
          <p:cNvSpPr txBox="1"/>
          <p:nvPr/>
        </p:nvSpPr>
        <p:spPr>
          <a:xfrm>
            <a:off x="1909134" y="4378060"/>
            <a:ext cx="11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28 </a:t>
            </a:r>
            <a:r>
              <a:rPr lang="en-US" dirty="0" err="1">
                <a:solidFill>
                  <a:srgbClr val="FC8101"/>
                </a:solidFill>
                <a:latin typeface="Book Antiqua" panose="02040602050305030304" pitchFamily="18" charset="0"/>
                <a:ea typeface="Ayuthaya" pitchFamily="2" charset="-34"/>
                <a:cs typeface="Ayuthaya" pitchFamily="2" charset="-34"/>
              </a:rPr>
              <a:t>piksel</a:t>
            </a:r>
            <a:endParaRPr lang="en-US" dirty="0">
              <a:solidFill>
                <a:srgbClr val="FC8101"/>
              </a:solidFill>
              <a:latin typeface="Book Antiqua" panose="02040602050305030304" pitchFamily="18" charset="0"/>
              <a:ea typeface="Ayuthaya" pitchFamily="2" charset="-34"/>
              <a:cs typeface="Ayuthaya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26087C-9D86-3E43-B6E6-F2115F601BCC}"/>
                  </a:ext>
                </a:extLst>
              </p:cNvPr>
              <p:cNvSpPr txBox="1"/>
              <p:nvPr/>
            </p:nvSpPr>
            <p:spPr>
              <a:xfrm>
                <a:off x="1051777" y="5315548"/>
                <a:ext cx="2764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C8101"/>
                        </a:solidFill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2400" b="0" i="1" smtClean="0">
                        <a:solidFill>
                          <a:srgbClr val="FC810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×28=784</m:t>
                    </m:r>
                  </m:oMath>
                </a14:m>
                <a:r>
                  <a:rPr lang="en-US" sz="2400" dirty="0">
                    <a:solidFill>
                      <a:srgbClr val="FC8101"/>
                    </a:solidFill>
                  </a:rPr>
                  <a:t> pixels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A26087C-9D86-3E43-B6E6-F2115F601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7" y="5315548"/>
                <a:ext cx="2764796" cy="461665"/>
              </a:xfrm>
              <a:prstGeom prst="rect">
                <a:avLst/>
              </a:prstGeom>
              <a:blipFill>
                <a:blip r:embed="rId4"/>
                <a:stretch>
                  <a:fillRect l="-457" t="-8108" r="-18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30E5147-8C15-9B46-BE10-C422B0ADFF1A}"/>
              </a:ext>
            </a:extLst>
          </p:cNvPr>
          <p:cNvSpPr/>
          <p:nvPr/>
        </p:nvSpPr>
        <p:spPr>
          <a:xfrm>
            <a:off x="1660175" y="2646810"/>
            <a:ext cx="1548000" cy="1544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41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al 233">
            <a:extLst>
              <a:ext uri="{FF2B5EF4-FFF2-40B4-BE49-F238E27FC236}">
                <a16:creationId xmlns:a16="http://schemas.microsoft.com/office/drawing/2014/main" id="{41C70D71-A5DA-3542-891E-D75974B17A71}"/>
              </a:ext>
            </a:extLst>
          </p:cNvPr>
          <p:cNvSpPr>
            <a:spLocks noChangeAspect="1"/>
          </p:cNvSpPr>
          <p:nvPr/>
        </p:nvSpPr>
        <p:spPr>
          <a:xfrm>
            <a:off x="5113501" y="91624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0A91C31E-1A3C-0F48-9C91-2FF3F1609E45}"/>
              </a:ext>
            </a:extLst>
          </p:cNvPr>
          <p:cNvSpPr>
            <a:spLocks noChangeAspect="1"/>
          </p:cNvSpPr>
          <p:nvPr/>
        </p:nvSpPr>
        <p:spPr>
          <a:xfrm>
            <a:off x="5113501" y="148164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90A77779-9113-C545-BC0E-656B54151698}"/>
              </a:ext>
            </a:extLst>
          </p:cNvPr>
          <p:cNvSpPr>
            <a:spLocks noChangeAspect="1"/>
          </p:cNvSpPr>
          <p:nvPr/>
        </p:nvSpPr>
        <p:spPr>
          <a:xfrm>
            <a:off x="5113501" y="2047038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60A816A-219F-B84F-8BBA-CE42F21A0B62}"/>
              </a:ext>
            </a:extLst>
          </p:cNvPr>
          <p:cNvSpPr>
            <a:spLocks noChangeAspect="1"/>
          </p:cNvSpPr>
          <p:nvPr/>
        </p:nvSpPr>
        <p:spPr>
          <a:xfrm>
            <a:off x="511350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93E210E-89AA-894F-A939-794576D646E2}"/>
              </a:ext>
            </a:extLst>
          </p:cNvPr>
          <p:cNvSpPr>
            <a:spLocks noChangeAspect="1"/>
          </p:cNvSpPr>
          <p:nvPr/>
        </p:nvSpPr>
        <p:spPr>
          <a:xfrm>
            <a:off x="511350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C8F12181-39EC-3A45-8D13-92CF578BE704}"/>
              </a:ext>
            </a:extLst>
          </p:cNvPr>
          <p:cNvSpPr>
            <a:spLocks noChangeAspect="1"/>
          </p:cNvSpPr>
          <p:nvPr/>
        </p:nvSpPr>
        <p:spPr>
          <a:xfrm>
            <a:off x="5113501" y="430862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D119929-5C44-464D-A60B-B5A5B214BA75}"/>
              </a:ext>
            </a:extLst>
          </p:cNvPr>
          <p:cNvSpPr>
            <a:spLocks noChangeAspect="1"/>
          </p:cNvSpPr>
          <p:nvPr/>
        </p:nvSpPr>
        <p:spPr>
          <a:xfrm>
            <a:off x="5113501" y="487402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CDA3B40-4104-E945-9AE4-9C1DA7572C08}"/>
              </a:ext>
            </a:extLst>
          </p:cNvPr>
          <p:cNvSpPr>
            <a:spLocks noChangeAspect="1"/>
          </p:cNvSpPr>
          <p:nvPr/>
        </p:nvSpPr>
        <p:spPr>
          <a:xfrm>
            <a:off x="5113501" y="543941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1B68202-C92A-DB45-8E35-E4A6DD796365}"/>
              </a:ext>
            </a:extLst>
          </p:cNvPr>
          <p:cNvSpPr>
            <a:spLocks noChangeAspect="1"/>
          </p:cNvSpPr>
          <p:nvPr/>
        </p:nvSpPr>
        <p:spPr>
          <a:xfrm>
            <a:off x="5310526" y="3339832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1CCBCD7-325F-9847-B340-964419175B01}"/>
              </a:ext>
            </a:extLst>
          </p:cNvPr>
          <p:cNvSpPr>
            <a:spLocks noChangeAspect="1"/>
          </p:cNvSpPr>
          <p:nvPr/>
        </p:nvSpPr>
        <p:spPr>
          <a:xfrm>
            <a:off x="6631151" y="147870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F6FDA002-910F-2043-9C92-9BE47CA7BE69}"/>
              </a:ext>
            </a:extLst>
          </p:cNvPr>
          <p:cNvSpPr>
            <a:spLocks noChangeAspect="1"/>
          </p:cNvSpPr>
          <p:nvPr/>
        </p:nvSpPr>
        <p:spPr>
          <a:xfrm>
            <a:off x="6631151" y="20441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2E306F5B-999D-D541-BF13-58A2B9740609}"/>
              </a:ext>
            </a:extLst>
          </p:cNvPr>
          <p:cNvSpPr>
            <a:spLocks noChangeAspect="1"/>
          </p:cNvSpPr>
          <p:nvPr/>
        </p:nvSpPr>
        <p:spPr>
          <a:xfrm>
            <a:off x="6631151" y="260950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AF3374-1387-B141-AB06-2062B9D877AF}"/>
              </a:ext>
            </a:extLst>
          </p:cNvPr>
          <p:cNvSpPr>
            <a:spLocks noChangeAspect="1"/>
          </p:cNvSpPr>
          <p:nvPr/>
        </p:nvSpPr>
        <p:spPr>
          <a:xfrm>
            <a:off x="6631151" y="3740297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0B30D90-0558-B342-ADF0-27A4DA3D3102}"/>
              </a:ext>
            </a:extLst>
          </p:cNvPr>
          <p:cNvSpPr>
            <a:spLocks noChangeAspect="1"/>
          </p:cNvSpPr>
          <p:nvPr/>
        </p:nvSpPr>
        <p:spPr>
          <a:xfrm>
            <a:off x="6631151" y="430569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BBD7B6F-BAA0-5645-A263-19DBE9F3055C}"/>
              </a:ext>
            </a:extLst>
          </p:cNvPr>
          <p:cNvSpPr>
            <a:spLocks noChangeAspect="1"/>
          </p:cNvSpPr>
          <p:nvPr/>
        </p:nvSpPr>
        <p:spPr>
          <a:xfrm>
            <a:off x="6631151" y="487109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EC3392A8-4F1E-3B47-AFD7-F8D4EBB984A6}"/>
              </a:ext>
            </a:extLst>
          </p:cNvPr>
          <p:cNvSpPr>
            <a:spLocks noChangeAspect="1"/>
          </p:cNvSpPr>
          <p:nvPr/>
        </p:nvSpPr>
        <p:spPr>
          <a:xfrm>
            <a:off x="6631151" y="318127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0CEADEC-23B3-8C44-A020-8B886C9F23D9}"/>
              </a:ext>
            </a:extLst>
          </p:cNvPr>
          <p:cNvSpPr>
            <a:spLocks noChangeAspect="1"/>
          </p:cNvSpPr>
          <p:nvPr/>
        </p:nvSpPr>
        <p:spPr>
          <a:xfrm>
            <a:off x="8148801" y="203751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F50BE6E4-92E2-B64F-B2F9-491026FA3E0D}"/>
              </a:ext>
            </a:extLst>
          </p:cNvPr>
          <p:cNvSpPr>
            <a:spLocks noChangeAspect="1"/>
          </p:cNvSpPr>
          <p:nvPr/>
        </p:nvSpPr>
        <p:spPr>
          <a:xfrm>
            <a:off x="8148801" y="2602910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6964A71-EABC-6843-BE86-D2532A30E54A}"/>
              </a:ext>
            </a:extLst>
          </p:cNvPr>
          <p:cNvSpPr>
            <a:spLocks noChangeAspect="1"/>
          </p:cNvSpPr>
          <p:nvPr/>
        </p:nvSpPr>
        <p:spPr>
          <a:xfrm>
            <a:off x="8148801" y="3733704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54CFA2E1-FC21-7D4F-9D8E-0F95751588DF}"/>
              </a:ext>
            </a:extLst>
          </p:cNvPr>
          <p:cNvSpPr>
            <a:spLocks noChangeAspect="1"/>
          </p:cNvSpPr>
          <p:nvPr/>
        </p:nvSpPr>
        <p:spPr>
          <a:xfrm>
            <a:off x="8148801" y="429910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BC6399CC-05C3-F74A-A5C4-8B0C1E9A2763}"/>
              </a:ext>
            </a:extLst>
          </p:cNvPr>
          <p:cNvSpPr>
            <a:spLocks noChangeAspect="1"/>
          </p:cNvSpPr>
          <p:nvPr/>
        </p:nvSpPr>
        <p:spPr>
          <a:xfrm>
            <a:off x="8148801" y="3174681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4B0CC40-A8BC-3E4B-A30B-0DC7BB9555FD}"/>
              </a:ext>
            </a:extLst>
          </p:cNvPr>
          <p:cNvSpPr>
            <a:spLocks noChangeAspect="1"/>
          </p:cNvSpPr>
          <p:nvPr/>
        </p:nvSpPr>
        <p:spPr>
          <a:xfrm>
            <a:off x="9666451" y="2612435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2223BB-7185-6447-ADE2-206AFD501EE0}"/>
              </a:ext>
            </a:extLst>
          </p:cNvPr>
          <p:cNvSpPr>
            <a:spLocks noChangeAspect="1"/>
          </p:cNvSpPr>
          <p:nvPr/>
        </p:nvSpPr>
        <p:spPr>
          <a:xfrm>
            <a:off x="9666451" y="3743229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D0014BC-C178-534C-BA43-660CB954A5E7}"/>
              </a:ext>
            </a:extLst>
          </p:cNvPr>
          <p:cNvSpPr>
            <a:spLocks noChangeAspect="1"/>
          </p:cNvSpPr>
          <p:nvPr/>
        </p:nvSpPr>
        <p:spPr>
          <a:xfrm>
            <a:off x="9666451" y="3184206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ACED2A7-1512-3148-8EE6-37E74B4FDE50}"/>
              </a:ext>
            </a:extLst>
          </p:cNvPr>
          <p:cNvSpPr>
            <a:spLocks noChangeAspect="1"/>
          </p:cNvSpPr>
          <p:nvPr/>
        </p:nvSpPr>
        <p:spPr>
          <a:xfrm>
            <a:off x="9756451" y="2702435"/>
            <a:ext cx="2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46CE1DE-248A-D147-BBB3-AE31296700A0}"/>
              </a:ext>
            </a:extLst>
          </p:cNvPr>
          <p:cNvSpPr>
            <a:spLocks noChangeAspect="1"/>
          </p:cNvSpPr>
          <p:nvPr/>
        </p:nvSpPr>
        <p:spPr>
          <a:xfrm>
            <a:off x="9756451" y="3274206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8313A49B-F3A5-AF44-9A6F-4B588FE61DA3}"/>
              </a:ext>
            </a:extLst>
          </p:cNvPr>
          <p:cNvSpPr>
            <a:spLocks noChangeAspect="1"/>
          </p:cNvSpPr>
          <p:nvPr/>
        </p:nvSpPr>
        <p:spPr>
          <a:xfrm>
            <a:off x="9756451" y="3833229"/>
            <a:ext cx="252000" cy="25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D3EE16-1081-0643-85DA-E2A0184DED66}"/>
              </a:ext>
            </a:extLst>
          </p:cNvPr>
          <p:cNvSpPr>
            <a:spLocks noChangeAspect="1"/>
          </p:cNvSpPr>
          <p:nvPr/>
        </p:nvSpPr>
        <p:spPr>
          <a:xfrm>
            <a:off x="1729949" y="2667081"/>
            <a:ext cx="1447200" cy="1447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32A41-9457-0243-8D61-5D26EF6B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99" y="2648031"/>
            <a:ext cx="1548000" cy="15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ECF76-41D9-BF42-A200-12320D45C39C}"/>
                  </a:ext>
                </a:extLst>
              </p:cNvPr>
              <p:cNvSpPr txBox="1"/>
              <p:nvPr/>
            </p:nvSpPr>
            <p:spPr>
              <a:xfrm>
                <a:off x="5216850" y="1005080"/>
                <a:ext cx="243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AECF76-41D9-BF42-A200-12320D45C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50" y="1005080"/>
                <a:ext cx="243848" cy="246221"/>
              </a:xfrm>
              <a:prstGeom prst="rect">
                <a:avLst/>
              </a:prstGeom>
              <a:blipFill>
                <a:blip r:embed="rId4"/>
                <a:stretch>
                  <a:fillRect l="-10000" r="-5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00407A-3C03-E94A-B346-5F7902F16C17}"/>
                  </a:ext>
                </a:extLst>
              </p:cNvPr>
              <p:cNvSpPr txBox="1"/>
              <p:nvPr/>
            </p:nvSpPr>
            <p:spPr>
              <a:xfrm>
                <a:off x="5216850" y="1578284"/>
                <a:ext cx="2485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000407A-3C03-E94A-B346-5F7902F16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50" y="1578284"/>
                <a:ext cx="248594" cy="246221"/>
              </a:xfrm>
              <a:prstGeom prst="rect">
                <a:avLst/>
              </a:prstGeom>
              <a:blipFill>
                <a:blip r:embed="rId5"/>
                <a:stretch>
                  <a:fillRect l="-10000" r="-10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CCD383-3278-374D-ACFA-9EE178A69D62}"/>
                  </a:ext>
                </a:extLst>
              </p:cNvPr>
              <p:cNvSpPr txBox="1"/>
              <p:nvPr/>
            </p:nvSpPr>
            <p:spPr>
              <a:xfrm>
                <a:off x="5213775" y="2125280"/>
                <a:ext cx="2485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0CCD383-3278-374D-ACFA-9EE178A69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75" y="2125280"/>
                <a:ext cx="248594" cy="246221"/>
              </a:xfrm>
              <a:prstGeom prst="rect">
                <a:avLst/>
              </a:prstGeom>
              <a:blipFill>
                <a:blip r:embed="rId6"/>
                <a:stretch>
                  <a:fillRect l="-100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EDA1-407C-BB40-B38C-8B30A4CA578D}"/>
                  </a:ext>
                </a:extLst>
              </p:cNvPr>
              <p:cNvSpPr txBox="1"/>
              <p:nvPr/>
            </p:nvSpPr>
            <p:spPr>
              <a:xfrm>
                <a:off x="5209275" y="2697275"/>
                <a:ext cx="2485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D9EDA1-407C-BB40-B38C-8B30A4CA5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275" y="2697275"/>
                <a:ext cx="248594" cy="246221"/>
              </a:xfrm>
              <a:prstGeom prst="rect">
                <a:avLst/>
              </a:prstGeom>
              <a:blipFill>
                <a:blip r:embed="rId7"/>
                <a:stretch>
                  <a:fillRect l="-4762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3C260D-A1CC-7644-9553-DEEFDCE2EC3C}"/>
                  </a:ext>
                </a:extLst>
              </p:cNvPr>
              <p:cNvSpPr txBox="1"/>
              <p:nvPr/>
            </p:nvSpPr>
            <p:spPr>
              <a:xfrm>
                <a:off x="5127600" y="5515288"/>
                <a:ext cx="4217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3C260D-A1CC-7644-9553-DEEFDCE2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600" y="5515288"/>
                <a:ext cx="421719" cy="246221"/>
              </a:xfrm>
              <a:prstGeom prst="rect">
                <a:avLst/>
              </a:prstGeom>
              <a:blipFill>
                <a:blip r:embed="rId8"/>
                <a:stretch>
                  <a:fillRect l="-5882" r="-294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AE6CC5-1749-D248-B006-1B2459BA2F0A}"/>
                  </a:ext>
                </a:extLst>
              </p:cNvPr>
              <p:cNvSpPr txBox="1"/>
              <p:nvPr/>
            </p:nvSpPr>
            <p:spPr>
              <a:xfrm>
                <a:off x="5168138" y="4921805"/>
                <a:ext cx="4217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3AE6CC5-1749-D248-B006-1B2459BA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38" y="4921805"/>
                <a:ext cx="421719" cy="246221"/>
              </a:xfrm>
              <a:prstGeom prst="rect">
                <a:avLst/>
              </a:prstGeom>
              <a:blipFill>
                <a:blip r:embed="rId9"/>
                <a:stretch>
                  <a:fillRect l="-588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E7AEFF-D05D-1948-A739-92C1A33D1830}"/>
                  </a:ext>
                </a:extLst>
              </p:cNvPr>
              <p:cNvSpPr txBox="1"/>
              <p:nvPr/>
            </p:nvSpPr>
            <p:spPr>
              <a:xfrm>
                <a:off x="5139741" y="4369267"/>
                <a:ext cx="4217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E7AEFF-D05D-1948-A739-92C1A33D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41" y="4369267"/>
                <a:ext cx="421719" cy="246221"/>
              </a:xfrm>
              <a:prstGeom prst="rect">
                <a:avLst/>
              </a:prstGeom>
              <a:blipFill>
                <a:blip r:embed="rId10"/>
                <a:stretch>
                  <a:fillRect l="-5882" r="-294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BD8AFA-061F-ED4D-9538-EE50DB456586}"/>
                  </a:ext>
                </a:extLst>
              </p:cNvPr>
              <p:cNvSpPr txBox="1"/>
              <p:nvPr/>
            </p:nvSpPr>
            <p:spPr>
              <a:xfrm>
                <a:off x="5136097" y="3771237"/>
                <a:ext cx="4217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781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C810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ABD8AFA-061F-ED4D-9538-EE50DB45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97" y="3771237"/>
                <a:ext cx="421719" cy="246221"/>
              </a:xfrm>
              <a:prstGeom prst="rect">
                <a:avLst/>
              </a:prstGeom>
              <a:blipFill>
                <a:blip r:embed="rId11"/>
                <a:stretch>
                  <a:fillRect l="-2857" r="-285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A5F9F1F-B28A-CF43-A863-01C5CE6AA953}"/>
              </a:ext>
            </a:extLst>
          </p:cNvPr>
          <p:cNvCxnSpPr>
            <a:cxnSpLocks/>
            <a:stCxn id="234" idx="2"/>
            <a:endCxn id="241" idx="2"/>
          </p:cNvCxnSpPr>
          <p:nvPr/>
        </p:nvCxnSpPr>
        <p:spPr>
          <a:xfrm rot="10800000" flipV="1">
            <a:off x="5113501" y="1132243"/>
            <a:ext cx="12700" cy="4523175"/>
          </a:xfrm>
          <a:prstGeom prst="bentConnector3">
            <a:avLst>
              <a:gd name="adj1" fmla="val 73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DE21DC-E764-F240-BE01-045B7BD20D1D}"/>
              </a:ext>
            </a:extLst>
          </p:cNvPr>
          <p:cNvCxnSpPr>
            <a:cxnSpLocks/>
            <a:stCxn id="235" idx="2"/>
          </p:cNvCxnSpPr>
          <p:nvPr/>
        </p:nvCxnSpPr>
        <p:spPr>
          <a:xfrm flipH="1">
            <a:off x="4191000" y="1697641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230ACD-F5C6-E445-A1E2-FDA203C2D829}"/>
              </a:ext>
            </a:extLst>
          </p:cNvPr>
          <p:cNvCxnSpPr>
            <a:cxnSpLocks/>
            <a:stCxn id="236" idx="2"/>
          </p:cNvCxnSpPr>
          <p:nvPr/>
        </p:nvCxnSpPr>
        <p:spPr>
          <a:xfrm flipH="1">
            <a:off x="4191000" y="2263038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14706E-56BA-B142-A9D6-83643B829E5B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4191000" y="2828435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2F91CE-D036-FE4A-A605-25D07AFD3C07}"/>
              </a:ext>
            </a:extLst>
          </p:cNvPr>
          <p:cNvCxnSpPr>
            <a:cxnSpLocks/>
            <a:stCxn id="238" idx="2"/>
          </p:cNvCxnSpPr>
          <p:nvPr/>
        </p:nvCxnSpPr>
        <p:spPr>
          <a:xfrm flipH="1" flipV="1">
            <a:off x="4217912" y="3943296"/>
            <a:ext cx="89558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014A861-02CC-944D-884A-AEFBDD834AC9}"/>
              </a:ext>
            </a:extLst>
          </p:cNvPr>
          <p:cNvCxnSpPr>
            <a:cxnSpLocks/>
          </p:cNvCxnSpPr>
          <p:nvPr/>
        </p:nvCxnSpPr>
        <p:spPr>
          <a:xfrm flipH="1">
            <a:off x="4190998" y="3390682"/>
            <a:ext cx="1188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DA3143-BC96-C444-8564-244973EAE5B7}"/>
              </a:ext>
            </a:extLst>
          </p:cNvPr>
          <p:cNvCxnSpPr>
            <a:cxnSpLocks/>
            <a:stCxn id="239" idx="2"/>
          </p:cNvCxnSpPr>
          <p:nvPr/>
        </p:nvCxnSpPr>
        <p:spPr>
          <a:xfrm flipH="1" flipV="1">
            <a:off x="4190999" y="4486460"/>
            <a:ext cx="9225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1E0A13-B50F-3B4A-996C-DD36D44E49FD}"/>
              </a:ext>
            </a:extLst>
          </p:cNvPr>
          <p:cNvCxnSpPr>
            <a:cxnSpLocks/>
            <a:stCxn id="240" idx="2"/>
          </p:cNvCxnSpPr>
          <p:nvPr/>
        </p:nvCxnSpPr>
        <p:spPr>
          <a:xfrm flipH="1" flipV="1">
            <a:off x="4190999" y="5087091"/>
            <a:ext cx="922502" cy="29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8B64F04-B91F-E74A-B2C2-9F2A64D75B71}"/>
              </a:ext>
            </a:extLst>
          </p:cNvPr>
          <p:cNvSpPr>
            <a:spLocks noChangeAspect="1"/>
          </p:cNvSpPr>
          <p:nvPr/>
        </p:nvSpPr>
        <p:spPr>
          <a:xfrm>
            <a:off x="5310526" y="3339832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1AAB883-F417-D94F-9521-CE67BD6956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13501" y="1132243"/>
            <a:ext cx="12700" cy="4523175"/>
          </a:xfrm>
          <a:prstGeom prst="bentConnector3">
            <a:avLst>
              <a:gd name="adj1" fmla="val 73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09EE03-19D3-C34E-BF3E-7C20A01A8D98}"/>
              </a:ext>
            </a:extLst>
          </p:cNvPr>
          <p:cNvCxnSpPr>
            <a:cxnSpLocks/>
          </p:cNvCxnSpPr>
          <p:nvPr/>
        </p:nvCxnSpPr>
        <p:spPr>
          <a:xfrm flipH="1">
            <a:off x="4190999" y="1697641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C72DF8-FFD8-DE4C-82F9-F32ACF256969}"/>
              </a:ext>
            </a:extLst>
          </p:cNvPr>
          <p:cNvCxnSpPr>
            <a:cxnSpLocks/>
          </p:cNvCxnSpPr>
          <p:nvPr/>
        </p:nvCxnSpPr>
        <p:spPr>
          <a:xfrm flipH="1">
            <a:off x="4191000" y="2263038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16BA15-6975-4640-8695-756EDB1EC80B}"/>
              </a:ext>
            </a:extLst>
          </p:cNvPr>
          <p:cNvCxnSpPr>
            <a:cxnSpLocks/>
          </p:cNvCxnSpPr>
          <p:nvPr/>
        </p:nvCxnSpPr>
        <p:spPr>
          <a:xfrm flipH="1">
            <a:off x="4191000" y="2828435"/>
            <a:ext cx="9225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03472B-F51F-7E4D-A20F-E74A5F9276E8}"/>
              </a:ext>
            </a:extLst>
          </p:cNvPr>
          <p:cNvCxnSpPr>
            <a:cxnSpLocks/>
          </p:cNvCxnSpPr>
          <p:nvPr/>
        </p:nvCxnSpPr>
        <p:spPr>
          <a:xfrm flipH="1">
            <a:off x="4191000" y="3943296"/>
            <a:ext cx="94139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14F09AC-5DE6-D44B-99E9-FA9FE9A94490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4190998" y="3390682"/>
            <a:ext cx="1119528" cy="315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401541-F43E-2249-82E3-2F36FF62F67C}"/>
              </a:ext>
            </a:extLst>
          </p:cNvPr>
          <p:cNvCxnSpPr>
            <a:cxnSpLocks/>
          </p:cNvCxnSpPr>
          <p:nvPr/>
        </p:nvCxnSpPr>
        <p:spPr>
          <a:xfrm flipH="1">
            <a:off x="4190998" y="4487808"/>
            <a:ext cx="93810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AA3401-E85F-0948-A332-45FDE627DBAF}"/>
              </a:ext>
            </a:extLst>
          </p:cNvPr>
          <p:cNvCxnSpPr>
            <a:cxnSpLocks/>
          </p:cNvCxnSpPr>
          <p:nvPr/>
        </p:nvCxnSpPr>
        <p:spPr>
          <a:xfrm flipH="1">
            <a:off x="4190998" y="5087996"/>
            <a:ext cx="93810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09B25D-7868-944B-970F-A45D9024B5AC}"/>
              </a:ext>
            </a:extLst>
          </p:cNvPr>
          <p:cNvCxnSpPr>
            <a:stCxn id="234" idx="6"/>
            <a:endCxn id="227" idx="2"/>
          </p:cNvCxnSpPr>
          <p:nvPr/>
        </p:nvCxnSpPr>
        <p:spPr>
          <a:xfrm>
            <a:off x="5545501" y="1132244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4CA216-46A1-5A45-9516-38B01B5BFD1C}"/>
              </a:ext>
            </a:extLst>
          </p:cNvPr>
          <p:cNvCxnSpPr>
            <a:stCxn id="235" idx="6"/>
            <a:endCxn id="228" idx="2"/>
          </p:cNvCxnSpPr>
          <p:nvPr/>
        </p:nvCxnSpPr>
        <p:spPr>
          <a:xfrm>
            <a:off x="5545501" y="1697641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80225-3485-AF4A-B7F7-F67A6E135576}"/>
              </a:ext>
            </a:extLst>
          </p:cNvPr>
          <p:cNvCxnSpPr>
            <a:stCxn id="236" idx="6"/>
            <a:endCxn id="229" idx="2"/>
          </p:cNvCxnSpPr>
          <p:nvPr/>
        </p:nvCxnSpPr>
        <p:spPr>
          <a:xfrm>
            <a:off x="5545501" y="2263038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C9CC9-AF16-E04D-9F93-854DDDA135B3}"/>
              </a:ext>
            </a:extLst>
          </p:cNvPr>
          <p:cNvCxnSpPr>
            <a:cxnSpLocks/>
            <a:stCxn id="237" idx="6"/>
            <a:endCxn id="233" idx="2"/>
          </p:cNvCxnSpPr>
          <p:nvPr/>
        </p:nvCxnSpPr>
        <p:spPr>
          <a:xfrm>
            <a:off x="5545501" y="2828435"/>
            <a:ext cx="1085650" cy="56883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E945FF-8F2F-7947-BFFF-4FFCF117B328}"/>
              </a:ext>
            </a:extLst>
          </p:cNvPr>
          <p:cNvCxnSpPr>
            <a:cxnSpLocks/>
            <a:stCxn id="239" idx="6"/>
            <a:endCxn id="232" idx="2"/>
          </p:cNvCxnSpPr>
          <p:nvPr/>
        </p:nvCxnSpPr>
        <p:spPr>
          <a:xfrm>
            <a:off x="5545501" y="4524626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28477-1BFA-7B42-8214-AEFA074C2F3E}"/>
              </a:ext>
            </a:extLst>
          </p:cNvPr>
          <p:cNvCxnSpPr>
            <a:cxnSpLocks/>
            <a:stCxn id="238" idx="6"/>
            <a:endCxn id="231" idx="2"/>
          </p:cNvCxnSpPr>
          <p:nvPr/>
        </p:nvCxnSpPr>
        <p:spPr>
          <a:xfrm>
            <a:off x="5545501" y="3959229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41C4D-1CBF-CE46-B52E-F991BB8F7BB5}"/>
              </a:ext>
            </a:extLst>
          </p:cNvPr>
          <p:cNvCxnSpPr>
            <a:cxnSpLocks/>
            <a:stCxn id="52" idx="6"/>
            <a:endCxn id="230" idx="2"/>
          </p:cNvCxnSpPr>
          <p:nvPr/>
        </p:nvCxnSpPr>
        <p:spPr>
          <a:xfrm>
            <a:off x="5418526" y="3393832"/>
            <a:ext cx="1212625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338324-F141-CF4B-B5DE-D84B8229BF57}"/>
              </a:ext>
            </a:extLst>
          </p:cNvPr>
          <p:cNvCxnSpPr>
            <a:stCxn id="227" idx="2"/>
          </p:cNvCxnSpPr>
          <p:nvPr/>
        </p:nvCxnSpPr>
        <p:spPr>
          <a:xfrm flipH="1">
            <a:off x="5556245" y="1694709"/>
            <a:ext cx="1074906" cy="5653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F347CD-34C1-9B4B-991A-91CCB8251426}"/>
              </a:ext>
            </a:extLst>
          </p:cNvPr>
          <p:cNvCxnSpPr>
            <a:stCxn id="228" idx="2"/>
            <a:endCxn id="237" idx="6"/>
          </p:cNvCxnSpPr>
          <p:nvPr/>
        </p:nvCxnSpPr>
        <p:spPr>
          <a:xfrm flipH="1">
            <a:off x="5545501" y="2260106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756B60-6F78-1743-9968-6E0B23859A27}"/>
              </a:ext>
            </a:extLst>
          </p:cNvPr>
          <p:cNvCxnSpPr>
            <a:stCxn id="229" idx="2"/>
            <a:endCxn id="52" idx="6"/>
          </p:cNvCxnSpPr>
          <p:nvPr/>
        </p:nvCxnSpPr>
        <p:spPr>
          <a:xfrm flipH="1">
            <a:off x="5418526" y="2825503"/>
            <a:ext cx="1212625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FBAC1C-5876-E548-8771-10DA3FE4D69C}"/>
              </a:ext>
            </a:extLst>
          </p:cNvPr>
          <p:cNvCxnSpPr>
            <a:cxnSpLocks/>
            <a:stCxn id="233" idx="2"/>
            <a:endCxn id="238" idx="6"/>
          </p:cNvCxnSpPr>
          <p:nvPr/>
        </p:nvCxnSpPr>
        <p:spPr>
          <a:xfrm flipH="1">
            <a:off x="5545501" y="3397274"/>
            <a:ext cx="1085650" cy="5619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EB9036-BF70-8141-A00A-E6667E8BC5B3}"/>
              </a:ext>
            </a:extLst>
          </p:cNvPr>
          <p:cNvCxnSpPr>
            <a:cxnSpLocks/>
            <a:stCxn id="230" idx="2"/>
            <a:endCxn id="239" idx="6"/>
          </p:cNvCxnSpPr>
          <p:nvPr/>
        </p:nvCxnSpPr>
        <p:spPr>
          <a:xfrm flipH="1">
            <a:off x="5545501" y="3956297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8811-0AB8-8B4B-B4E1-0D5D8523D5C9}"/>
              </a:ext>
            </a:extLst>
          </p:cNvPr>
          <p:cNvCxnSpPr>
            <a:cxnSpLocks/>
            <a:stCxn id="231" idx="2"/>
            <a:endCxn id="240" idx="6"/>
          </p:cNvCxnSpPr>
          <p:nvPr/>
        </p:nvCxnSpPr>
        <p:spPr>
          <a:xfrm flipH="1">
            <a:off x="5545501" y="4521694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E70F859-1BED-1D46-A23A-104F18449311}"/>
              </a:ext>
            </a:extLst>
          </p:cNvPr>
          <p:cNvCxnSpPr>
            <a:cxnSpLocks/>
            <a:stCxn id="232" idx="2"/>
            <a:endCxn id="241" idx="6"/>
          </p:cNvCxnSpPr>
          <p:nvPr/>
        </p:nvCxnSpPr>
        <p:spPr>
          <a:xfrm flipH="1">
            <a:off x="5545501" y="5087091"/>
            <a:ext cx="1085650" cy="56832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1AB6955-682E-E44D-9446-61C1ACE16315}"/>
                  </a:ext>
                </a:extLst>
              </p:cNvPr>
              <p:cNvSpPr txBox="1"/>
              <p:nvPr/>
            </p:nvSpPr>
            <p:spPr>
              <a:xfrm>
                <a:off x="1051777" y="5315548"/>
                <a:ext cx="2764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C8101"/>
                        </a:solidFill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2400" b="0" i="1" smtClean="0">
                        <a:solidFill>
                          <a:srgbClr val="FC810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×28=784</m:t>
                    </m:r>
                  </m:oMath>
                </a14:m>
                <a:r>
                  <a:rPr lang="en-US" sz="2400" dirty="0">
                    <a:solidFill>
                      <a:srgbClr val="FC8101"/>
                    </a:solidFill>
                  </a:rPr>
                  <a:t> pixels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AB6955-682E-E44D-9446-61C1ACE16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7" y="5315548"/>
                <a:ext cx="2764796" cy="461665"/>
              </a:xfrm>
              <a:prstGeom prst="rect">
                <a:avLst/>
              </a:prstGeom>
              <a:blipFill>
                <a:blip r:embed="rId12"/>
                <a:stretch>
                  <a:fillRect l="-457" t="-8108" r="-18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Chevron 100">
            <a:extLst>
              <a:ext uri="{FF2B5EF4-FFF2-40B4-BE49-F238E27FC236}">
                <a16:creationId xmlns:a16="http://schemas.microsoft.com/office/drawing/2014/main" id="{12B22F6A-3B8D-544B-8BC2-B88B796395F3}"/>
              </a:ext>
            </a:extLst>
          </p:cNvPr>
          <p:cNvSpPr/>
          <p:nvPr/>
        </p:nvSpPr>
        <p:spPr>
          <a:xfrm rot="16200000">
            <a:off x="6060838" y="5839697"/>
            <a:ext cx="180000" cy="252000"/>
          </a:xfrm>
          <a:prstGeom prst="chevron">
            <a:avLst/>
          </a:prstGeom>
          <a:solidFill>
            <a:srgbClr val="FC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9C27D8-9A33-6047-AFA3-D097F09E112E}"/>
              </a:ext>
            </a:extLst>
          </p:cNvPr>
          <p:cNvSpPr txBox="1"/>
          <p:nvPr/>
        </p:nvSpPr>
        <p:spPr>
          <a:xfrm>
            <a:off x="5671436" y="6030546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</a:rPr>
              <a:t>Channel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695229-AA4F-1C4F-A74D-12F00E78A04D}"/>
              </a:ext>
            </a:extLst>
          </p:cNvPr>
          <p:cNvSpPr txBox="1"/>
          <p:nvPr/>
        </p:nvSpPr>
        <p:spPr>
          <a:xfrm>
            <a:off x="5893425" y="100794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A4681C-9662-3A4D-ACF0-89FF040C7C96}"/>
              </a:ext>
            </a:extLst>
          </p:cNvPr>
          <p:cNvSpPr txBox="1"/>
          <p:nvPr/>
        </p:nvSpPr>
        <p:spPr>
          <a:xfrm>
            <a:off x="5893425" y="437305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F286DF-AEFF-254B-809C-701DD04F570D}"/>
              </a:ext>
            </a:extLst>
          </p:cNvPr>
          <p:cNvSpPr txBox="1"/>
          <p:nvPr/>
        </p:nvSpPr>
        <p:spPr>
          <a:xfrm>
            <a:off x="5893425" y="486905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393071-36CE-FF46-BDC1-613D87CC9AA1}"/>
              </a:ext>
            </a:extLst>
          </p:cNvPr>
          <p:cNvSpPr txBox="1"/>
          <p:nvPr/>
        </p:nvSpPr>
        <p:spPr>
          <a:xfrm>
            <a:off x="5893425" y="378865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909316-0D85-BB4E-B989-D14F9D59319F}"/>
              </a:ext>
            </a:extLst>
          </p:cNvPr>
          <p:cNvSpPr txBox="1"/>
          <p:nvPr/>
        </p:nvSpPr>
        <p:spPr>
          <a:xfrm>
            <a:off x="5893425" y="270532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F36206-3441-E946-BA88-97830DD84F42}"/>
              </a:ext>
            </a:extLst>
          </p:cNvPr>
          <p:cNvSpPr txBox="1"/>
          <p:nvPr/>
        </p:nvSpPr>
        <p:spPr>
          <a:xfrm>
            <a:off x="5893425" y="327427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406F34-6793-3942-BE8F-D643B71D1F15}"/>
              </a:ext>
            </a:extLst>
          </p:cNvPr>
          <p:cNvSpPr txBox="1"/>
          <p:nvPr/>
        </p:nvSpPr>
        <p:spPr>
          <a:xfrm>
            <a:off x="5893425" y="2161020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3610B4-E397-5744-990D-B1993F393CC0}"/>
              </a:ext>
            </a:extLst>
          </p:cNvPr>
          <p:cNvSpPr txBox="1"/>
          <p:nvPr/>
        </p:nvSpPr>
        <p:spPr>
          <a:xfrm>
            <a:off x="5893425" y="1547416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E0490-7091-254E-B95E-74985B2065F0}"/>
              </a:ext>
            </a:extLst>
          </p:cNvPr>
          <p:cNvSpPr txBox="1"/>
          <p:nvPr/>
        </p:nvSpPr>
        <p:spPr>
          <a:xfrm>
            <a:off x="5893425" y="539363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EF58DF-E675-1A4F-8EEA-7DA4558B7E18}"/>
                  </a:ext>
                </a:extLst>
              </p:cNvPr>
              <p:cNvSpPr txBox="1"/>
              <p:nvPr/>
            </p:nvSpPr>
            <p:spPr>
              <a:xfrm>
                <a:off x="6833220" y="852431"/>
                <a:ext cx="2010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∗0.6+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C810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EF58DF-E675-1A4F-8EEA-7DA4558B7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20" y="852431"/>
                <a:ext cx="2010679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157B0C-ADCF-DF4C-BAB8-19A728DA0A25}"/>
              </a:ext>
            </a:extLst>
          </p:cNvPr>
          <p:cNvCxnSpPr>
            <a:cxnSpLocks/>
          </p:cNvCxnSpPr>
          <p:nvPr/>
        </p:nvCxnSpPr>
        <p:spPr>
          <a:xfrm>
            <a:off x="5541955" y="1132344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62C5E1-6FFB-9449-A94B-F1A35725E0CA}"/>
              </a:ext>
            </a:extLst>
          </p:cNvPr>
          <p:cNvCxnSpPr>
            <a:cxnSpLocks/>
            <a:stCxn id="235" idx="6"/>
            <a:endCxn id="228" idx="2"/>
          </p:cNvCxnSpPr>
          <p:nvPr/>
        </p:nvCxnSpPr>
        <p:spPr>
          <a:xfrm>
            <a:off x="5545501" y="1697641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A459BB-1127-9A4F-A3DA-27EC0B3F88B7}"/>
              </a:ext>
            </a:extLst>
          </p:cNvPr>
          <p:cNvCxnSpPr>
            <a:cxnSpLocks/>
            <a:stCxn id="236" idx="6"/>
            <a:endCxn id="229" idx="2"/>
          </p:cNvCxnSpPr>
          <p:nvPr/>
        </p:nvCxnSpPr>
        <p:spPr>
          <a:xfrm>
            <a:off x="5545501" y="2263038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C81D18A-E26E-4D4B-B057-F046373DB6B5}"/>
              </a:ext>
            </a:extLst>
          </p:cNvPr>
          <p:cNvCxnSpPr>
            <a:cxnSpLocks/>
            <a:stCxn id="237" idx="6"/>
            <a:endCxn id="233" idx="2"/>
          </p:cNvCxnSpPr>
          <p:nvPr/>
        </p:nvCxnSpPr>
        <p:spPr>
          <a:xfrm>
            <a:off x="5545501" y="2828435"/>
            <a:ext cx="1085650" cy="56883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E8C3487-CF5D-EA44-A0A0-E54299DE1839}"/>
              </a:ext>
            </a:extLst>
          </p:cNvPr>
          <p:cNvCxnSpPr>
            <a:cxnSpLocks/>
            <a:stCxn id="52" idx="6"/>
            <a:endCxn id="230" idx="2"/>
          </p:cNvCxnSpPr>
          <p:nvPr/>
        </p:nvCxnSpPr>
        <p:spPr>
          <a:xfrm>
            <a:off x="5418526" y="3393832"/>
            <a:ext cx="1212625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6C2204-60D3-4E49-B4E7-257BFEE065B3}"/>
              </a:ext>
            </a:extLst>
          </p:cNvPr>
          <p:cNvCxnSpPr>
            <a:cxnSpLocks/>
            <a:stCxn id="238" idx="6"/>
            <a:endCxn id="231" idx="2"/>
          </p:cNvCxnSpPr>
          <p:nvPr/>
        </p:nvCxnSpPr>
        <p:spPr>
          <a:xfrm>
            <a:off x="5545501" y="3959229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13A92F-2FCF-3D42-9F77-2F44C631FB52}"/>
              </a:ext>
            </a:extLst>
          </p:cNvPr>
          <p:cNvCxnSpPr>
            <a:cxnSpLocks/>
            <a:stCxn id="239" idx="6"/>
            <a:endCxn id="232" idx="2"/>
          </p:cNvCxnSpPr>
          <p:nvPr/>
        </p:nvCxnSpPr>
        <p:spPr>
          <a:xfrm>
            <a:off x="5545501" y="4524626"/>
            <a:ext cx="1085650" cy="5624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9D3FB7D-AE03-8D4F-8052-DA2E125DAE13}"/>
              </a:ext>
            </a:extLst>
          </p:cNvPr>
          <p:cNvCxnSpPr>
            <a:cxnSpLocks/>
            <a:stCxn id="227" idx="2"/>
            <a:endCxn id="236" idx="6"/>
          </p:cNvCxnSpPr>
          <p:nvPr/>
        </p:nvCxnSpPr>
        <p:spPr>
          <a:xfrm flipH="1">
            <a:off x="5545501" y="1694709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687AAC-0429-DD4E-81B7-D64E6C809F77}"/>
              </a:ext>
            </a:extLst>
          </p:cNvPr>
          <p:cNvCxnSpPr>
            <a:cxnSpLocks/>
            <a:stCxn id="228" idx="2"/>
            <a:endCxn id="237" idx="6"/>
          </p:cNvCxnSpPr>
          <p:nvPr/>
        </p:nvCxnSpPr>
        <p:spPr>
          <a:xfrm flipH="1">
            <a:off x="5545501" y="2260106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E964BE8-5862-1B4F-9DC3-8E750EC4B3F6}"/>
              </a:ext>
            </a:extLst>
          </p:cNvPr>
          <p:cNvCxnSpPr>
            <a:cxnSpLocks/>
            <a:stCxn id="229" idx="2"/>
            <a:endCxn id="52" idx="6"/>
          </p:cNvCxnSpPr>
          <p:nvPr/>
        </p:nvCxnSpPr>
        <p:spPr>
          <a:xfrm flipH="1">
            <a:off x="5418526" y="2825503"/>
            <a:ext cx="1212625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9659EC2-98FD-6E45-B8E6-397374EB672D}"/>
              </a:ext>
            </a:extLst>
          </p:cNvPr>
          <p:cNvCxnSpPr>
            <a:cxnSpLocks/>
            <a:stCxn id="233" idx="2"/>
            <a:endCxn id="238" idx="6"/>
          </p:cNvCxnSpPr>
          <p:nvPr/>
        </p:nvCxnSpPr>
        <p:spPr>
          <a:xfrm flipH="1">
            <a:off x="5545501" y="3397274"/>
            <a:ext cx="1085650" cy="5619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EF36FE5-7509-E34D-BC0E-210CF4001731}"/>
              </a:ext>
            </a:extLst>
          </p:cNvPr>
          <p:cNvCxnSpPr>
            <a:cxnSpLocks/>
            <a:stCxn id="230" idx="2"/>
            <a:endCxn id="239" idx="6"/>
          </p:cNvCxnSpPr>
          <p:nvPr/>
        </p:nvCxnSpPr>
        <p:spPr>
          <a:xfrm flipH="1">
            <a:off x="5545501" y="3956297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0FC5A62-A7C6-DE4C-B42C-9D748EB25459}"/>
              </a:ext>
            </a:extLst>
          </p:cNvPr>
          <p:cNvCxnSpPr>
            <a:cxnSpLocks/>
            <a:stCxn id="231" idx="2"/>
            <a:endCxn id="240" idx="6"/>
          </p:cNvCxnSpPr>
          <p:nvPr/>
        </p:nvCxnSpPr>
        <p:spPr>
          <a:xfrm flipH="1">
            <a:off x="5545501" y="4521694"/>
            <a:ext cx="1085650" cy="5683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C46666F-F937-F249-85A1-224492FD422C}"/>
              </a:ext>
            </a:extLst>
          </p:cNvPr>
          <p:cNvCxnSpPr>
            <a:cxnSpLocks/>
            <a:stCxn id="232" idx="2"/>
            <a:endCxn id="241" idx="6"/>
          </p:cNvCxnSpPr>
          <p:nvPr/>
        </p:nvCxnSpPr>
        <p:spPr>
          <a:xfrm flipH="1">
            <a:off x="5545501" y="5087091"/>
            <a:ext cx="1085650" cy="56832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DDCC2C-3460-EF49-8CFB-F0BB5292ACAC}"/>
                  </a:ext>
                </a:extLst>
              </p:cNvPr>
              <p:cNvSpPr txBox="1"/>
              <p:nvPr/>
            </p:nvSpPr>
            <p:spPr>
              <a:xfrm>
                <a:off x="6650263" y="1551230"/>
                <a:ext cx="3859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DDCC2C-3460-EF49-8CFB-F0BB5292A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3" y="1551230"/>
                <a:ext cx="385939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8737037-8A3D-4F44-B03F-BE25651FCCFE}"/>
                  </a:ext>
                </a:extLst>
              </p:cNvPr>
              <p:cNvSpPr txBox="1"/>
              <p:nvPr/>
            </p:nvSpPr>
            <p:spPr>
              <a:xfrm>
                <a:off x="6650263" y="2122359"/>
                <a:ext cx="389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737037-8A3D-4F44-B03F-BE25651F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3" y="2122359"/>
                <a:ext cx="389529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F01879A-8B9C-6C41-943E-F073DFBC4505}"/>
                  </a:ext>
                </a:extLst>
              </p:cNvPr>
              <p:cNvSpPr txBox="1"/>
              <p:nvPr/>
            </p:nvSpPr>
            <p:spPr>
              <a:xfrm>
                <a:off x="6650263" y="2680410"/>
                <a:ext cx="389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01879A-8B9C-6C41-943E-F073DFBC4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3" y="2680410"/>
                <a:ext cx="389529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0A1F380-F3BB-5645-84E2-C62428603898}"/>
                  </a:ext>
                </a:extLst>
              </p:cNvPr>
              <p:cNvSpPr txBox="1"/>
              <p:nvPr/>
            </p:nvSpPr>
            <p:spPr>
              <a:xfrm>
                <a:off x="6650263" y="3264474"/>
                <a:ext cx="3829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0A1F380-F3BB-5645-84E2-C6242860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3" y="3264474"/>
                <a:ext cx="38292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113E602-40B2-F04F-B428-ADA6E8472435}"/>
                  </a:ext>
                </a:extLst>
              </p:cNvPr>
              <p:cNvSpPr txBox="1"/>
              <p:nvPr/>
            </p:nvSpPr>
            <p:spPr>
              <a:xfrm>
                <a:off x="6655253" y="3821959"/>
                <a:ext cx="389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13E602-40B2-F04F-B428-ADA6E8472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3" y="3821959"/>
                <a:ext cx="389529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4737C1B-B970-114E-9945-B1F75F6580C9}"/>
                  </a:ext>
                </a:extLst>
              </p:cNvPr>
              <p:cNvSpPr txBox="1"/>
              <p:nvPr/>
            </p:nvSpPr>
            <p:spPr>
              <a:xfrm>
                <a:off x="6643851" y="4383194"/>
                <a:ext cx="389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37C1B-B970-114E-9945-B1F75F65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51" y="4383194"/>
                <a:ext cx="389529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887A3E-C930-5645-95DF-CA430DC51B62}"/>
                  </a:ext>
                </a:extLst>
              </p:cNvPr>
              <p:cNvSpPr txBox="1"/>
              <p:nvPr/>
            </p:nvSpPr>
            <p:spPr>
              <a:xfrm>
                <a:off x="6643851" y="4953694"/>
                <a:ext cx="3895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887A3E-C930-5645-95DF-CA430DC5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51" y="4953694"/>
                <a:ext cx="389529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C710689-05C4-154B-BBEE-2C5EAF8A2E6B}"/>
                  </a:ext>
                </a:extLst>
              </p:cNvPr>
              <p:cNvSpPr txBox="1"/>
              <p:nvPr/>
            </p:nvSpPr>
            <p:spPr>
              <a:xfrm>
                <a:off x="8904813" y="851191"/>
                <a:ext cx="468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C810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8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710689-05C4-154B-BBEE-2C5EAF8A2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813" y="851191"/>
                <a:ext cx="468590" cy="276999"/>
              </a:xfrm>
              <a:prstGeom prst="rect">
                <a:avLst/>
              </a:prstGeom>
              <a:blipFill>
                <a:blip r:embed="rId21"/>
                <a:stretch>
                  <a:fillRect l="-7895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Chevron 172">
            <a:extLst>
              <a:ext uri="{FF2B5EF4-FFF2-40B4-BE49-F238E27FC236}">
                <a16:creationId xmlns:a16="http://schemas.microsoft.com/office/drawing/2014/main" id="{7C6EB1DC-E947-A74D-9375-E86121EBDD7A}"/>
              </a:ext>
            </a:extLst>
          </p:cNvPr>
          <p:cNvSpPr/>
          <p:nvPr/>
        </p:nvSpPr>
        <p:spPr>
          <a:xfrm rot="10800000">
            <a:off x="9513051" y="874090"/>
            <a:ext cx="180000" cy="252000"/>
          </a:xfrm>
          <a:prstGeom prst="chevron">
            <a:avLst/>
          </a:prstGeom>
          <a:solidFill>
            <a:srgbClr val="FC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84D7B66-A5E7-9347-B9D0-FBB6C77057DB}"/>
              </a:ext>
            </a:extLst>
          </p:cNvPr>
          <p:cNvSpPr txBox="1"/>
          <p:nvPr/>
        </p:nvSpPr>
        <p:spPr>
          <a:xfrm>
            <a:off x="9693051" y="823283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</a:rPr>
              <a:t>Activation function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FFC5947-F3AB-304C-9E37-B293E1C20497}"/>
              </a:ext>
            </a:extLst>
          </p:cNvPr>
          <p:cNvCxnSpPr>
            <a:stCxn id="227" idx="6"/>
            <a:endCxn id="222" idx="2"/>
          </p:cNvCxnSpPr>
          <p:nvPr/>
        </p:nvCxnSpPr>
        <p:spPr>
          <a:xfrm>
            <a:off x="7063151" y="1694709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B5BEAC3-E6A5-5C4C-B48C-DB60FCF56A9A}"/>
              </a:ext>
            </a:extLst>
          </p:cNvPr>
          <p:cNvCxnSpPr>
            <a:stCxn id="228" idx="6"/>
            <a:endCxn id="223" idx="2"/>
          </p:cNvCxnSpPr>
          <p:nvPr/>
        </p:nvCxnSpPr>
        <p:spPr>
          <a:xfrm>
            <a:off x="7063151" y="2260106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742B09B-2DDA-6347-8A29-E8B6AADB6C4B}"/>
              </a:ext>
            </a:extLst>
          </p:cNvPr>
          <p:cNvCxnSpPr>
            <a:stCxn id="229" idx="6"/>
            <a:endCxn id="226" idx="2"/>
          </p:cNvCxnSpPr>
          <p:nvPr/>
        </p:nvCxnSpPr>
        <p:spPr>
          <a:xfrm>
            <a:off x="7063151" y="2825503"/>
            <a:ext cx="1085650" cy="56517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8614D7B-5836-8C4C-AADA-7F600E9F3669}"/>
              </a:ext>
            </a:extLst>
          </p:cNvPr>
          <p:cNvCxnSpPr>
            <a:stCxn id="233" idx="6"/>
            <a:endCxn id="224" idx="2"/>
          </p:cNvCxnSpPr>
          <p:nvPr/>
        </p:nvCxnSpPr>
        <p:spPr>
          <a:xfrm>
            <a:off x="7063151" y="3397274"/>
            <a:ext cx="1085650" cy="5524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CE1D4A6-2509-9C40-819C-9723EA8DAE78}"/>
              </a:ext>
            </a:extLst>
          </p:cNvPr>
          <p:cNvCxnSpPr>
            <a:stCxn id="230" idx="6"/>
            <a:endCxn id="225" idx="2"/>
          </p:cNvCxnSpPr>
          <p:nvPr/>
        </p:nvCxnSpPr>
        <p:spPr>
          <a:xfrm>
            <a:off x="7063151" y="3956297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93B58FB-6502-3844-B533-FE1A9B5678A4}"/>
              </a:ext>
            </a:extLst>
          </p:cNvPr>
          <p:cNvCxnSpPr>
            <a:stCxn id="232" idx="6"/>
            <a:endCxn id="225" idx="2"/>
          </p:cNvCxnSpPr>
          <p:nvPr/>
        </p:nvCxnSpPr>
        <p:spPr>
          <a:xfrm flipV="1">
            <a:off x="7063151" y="4515101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99714DF-5854-254E-BA13-4C82FB1D15FB}"/>
              </a:ext>
            </a:extLst>
          </p:cNvPr>
          <p:cNvCxnSpPr>
            <a:stCxn id="231" idx="6"/>
            <a:endCxn id="224" idx="2"/>
          </p:cNvCxnSpPr>
          <p:nvPr/>
        </p:nvCxnSpPr>
        <p:spPr>
          <a:xfrm flipV="1">
            <a:off x="7063151" y="3949704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6E4E321-47B6-984A-BFD0-D3DE709C42AC}"/>
              </a:ext>
            </a:extLst>
          </p:cNvPr>
          <p:cNvCxnSpPr>
            <a:cxnSpLocks/>
            <a:stCxn id="230" idx="6"/>
            <a:endCxn id="226" idx="2"/>
          </p:cNvCxnSpPr>
          <p:nvPr/>
        </p:nvCxnSpPr>
        <p:spPr>
          <a:xfrm flipV="1">
            <a:off x="7063151" y="3390681"/>
            <a:ext cx="1085650" cy="5656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4C1DD81B-135A-2845-950C-E4C84ACC330C}"/>
              </a:ext>
            </a:extLst>
          </p:cNvPr>
          <p:cNvCxnSpPr>
            <a:stCxn id="233" idx="6"/>
            <a:endCxn id="223" idx="2"/>
          </p:cNvCxnSpPr>
          <p:nvPr/>
        </p:nvCxnSpPr>
        <p:spPr>
          <a:xfrm flipV="1">
            <a:off x="7063151" y="2818910"/>
            <a:ext cx="1085650" cy="5783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FB21084-A403-7E43-B698-9B57C3283340}"/>
              </a:ext>
            </a:extLst>
          </p:cNvPr>
          <p:cNvCxnSpPr>
            <a:cxnSpLocks/>
            <a:stCxn id="229" idx="6"/>
            <a:endCxn id="222" idx="2"/>
          </p:cNvCxnSpPr>
          <p:nvPr/>
        </p:nvCxnSpPr>
        <p:spPr>
          <a:xfrm flipV="1">
            <a:off x="7063151" y="2253513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03F9E77-ACCB-8A45-A8C3-BD6C76A059F7}"/>
              </a:ext>
            </a:extLst>
          </p:cNvPr>
          <p:cNvCxnSpPr>
            <a:cxnSpLocks/>
            <a:stCxn id="227" idx="6"/>
            <a:endCxn id="222" idx="2"/>
          </p:cNvCxnSpPr>
          <p:nvPr/>
        </p:nvCxnSpPr>
        <p:spPr>
          <a:xfrm>
            <a:off x="7063151" y="1694709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6298CFC0-670F-674D-9FD8-5446CF24478D}"/>
              </a:ext>
            </a:extLst>
          </p:cNvPr>
          <p:cNvCxnSpPr>
            <a:cxnSpLocks/>
            <a:stCxn id="228" idx="6"/>
            <a:endCxn id="223" idx="2"/>
          </p:cNvCxnSpPr>
          <p:nvPr/>
        </p:nvCxnSpPr>
        <p:spPr>
          <a:xfrm>
            <a:off x="7063151" y="2260106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734F767-4100-8D4F-9F86-11B200B6FE2C}"/>
              </a:ext>
            </a:extLst>
          </p:cNvPr>
          <p:cNvCxnSpPr>
            <a:cxnSpLocks/>
            <a:stCxn id="229" idx="6"/>
            <a:endCxn id="226" idx="2"/>
          </p:cNvCxnSpPr>
          <p:nvPr/>
        </p:nvCxnSpPr>
        <p:spPr>
          <a:xfrm>
            <a:off x="7063151" y="2825503"/>
            <a:ext cx="1085650" cy="56517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0A7CABE-5AC2-124F-971D-AE60BD18F3B0}"/>
              </a:ext>
            </a:extLst>
          </p:cNvPr>
          <p:cNvCxnSpPr>
            <a:cxnSpLocks/>
            <a:stCxn id="233" idx="6"/>
            <a:endCxn id="224" idx="2"/>
          </p:cNvCxnSpPr>
          <p:nvPr/>
        </p:nvCxnSpPr>
        <p:spPr>
          <a:xfrm>
            <a:off x="7063151" y="3397274"/>
            <a:ext cx="1085650" cy="5524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AE242A3-2069-9B41-A569-36BBB64D930D}"/>
              </a:ext>
            </a:extLst>
          </p:cNvPr>
          <p:cNvCxnSpPr>
            <a:cxnSpLocks/>
            <a:stCxn id="230" idx="6"/>
            <a:endCxn id="225" idx="2"/>
          </p:cNvCxnSpPr>
          <p:nvPr/>
        </p:nvCxnSpPr>
        <p:spPr>
          <a:xfrm>
            <a:off x="7063151" y="3956297"/>
            <a:ext cx="1085650" cy="5588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317BE220-5F91-FF41-8D41-6AF0A5E46692}"/>
              </a:ext>
            </a:extLst>
          </p:cNvPr>
          <p:cNvCxnSpPr>
            <a:cxnSpLocks/>
            <a:stCxn id="229" idx="6"/>
            <a:endCxn id="222" idx="2"/>
          </p:cNvCxnSpPr>
          <p:nvPr/>
        </p:nvCxnSpPr>
        <p:spPr>
          <a:xfrm flipV="1">
            <a:off x="7063151" y="2253513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4379485-553D-094B-AD10-FFAC1F92BE72}"/>
              </a:ext>
            </a:extLst>
          </p:cNvPr>
          <p:cNvCxnSpPr>
            <a:cxnSpLocks/>
            <a:stCxn id="233" idx="6"/>
            <a:endCxn id="223" idx="2"/>
          </p:cNvCxnSpPr>
          <p:nvPr/>
        </p:nvCxnSpPr>
        <p:spPr>
          <a:xfrm flipV="1">
            <a:off x="7063151" y="2818910"/>
            <a:ext cx="1085650" cy="5783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C574FE0-4496-A546-B59B-C12768D1A95C}"/>
              </a:ext>
            </a:extLst>
          </p:cNvPr>
          <p:cNvCxnSpPr>
            <a:cxnSpLocks/>
            <a:stCxn id="230" idx="6"/>
            <a:endCxn id="226" idx="2"/>
          </p:cNvCxnSpPr>
          <p:nvPr/>
        </p:nvCxnSpPr>
        <p:spPr>
          <a:xfrm flipV="1">
            <a:off x="7063151" y="3390681"/>
            <a:ext cx="1085650" cy="5656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657B30F-ED9C-FC4B-93BE-28B3D01757C0}"/>
              </a:ext>
            </a:extLst>
          </p:cNvPr>
          <p:cNvCxnSpPr>
            <a:cxnSpLocks/>
            <a:stCxn id="231" idx="6"/>
            <a:endCxn id="224" idx="2"/>
          </p:cNvCxnSpPr>
          <p:nvPr/>
        </p:nvCxnSpPr>
        <p:spPr>
          <a:xfrm flipV="1">
            <a:off x="7063151" y="3949704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4A0A30B-EE37-C54D-8987-368042DEDB36}"/>
              </a:ext>
            </a:extLst>
          </p:cNvPr>
          <p:cNvCxnSpPr>
            <a:cxnSpLocks/>
            <a:stCxn id="232" idx="6"/>
            <a:endCxn id="225" idx="2"/>
          </p:cNvCxnSpPr>
          <p:nvPr/>
        </p:nvCxnSpPr>
        <p:spPr>
          <a:xfrm flipV="1">
            <a:off x="7063151" y="4515101"/>
            <a:ext cx="1085650" cy="5719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12FDF33-8791-CB4B-92DF-18738BE15E55}"/>
              </a:ext>
            </a:extLst>
          </p:cNvPr>
          <p:cNvCxnSpPr/>
          <p:nvPr/>
        </p:nvCxnSpPr>
        <p:spPr>
          <a:xfrm>
            <a:off x="6833220" y="5871419"/>
            <a:ext cx="304738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hevron 255">
            <a:extLst>
              <a:ext uri="{FF2B5EF4-FFF2-40B4-BE49-F238E27FC236}">
                <a16:creationId xmlns:a16="http://schemas.microsoft.com/office/drawing/2014/main" id="{92122FCA-BB2D-AC4E-8998-25F5C82BB972}"/>
              </a:ext>
            </a:extLst>
          </p:cNvPr>
          <p:cNvSpPr/>
          <p:nvPr/>
        </p:nvSpPr>
        <p:spPr>
          <a:xfrm>
            <a:off x="6668556" y="5725627"/>
            <a:ext cx="180000" cy="252000"/>
          </a:xfrm>
          <a:prstGeom prst="chevron">
            <a:avLst/>
          </a:prstGeom>
          <a:solidFill>
            <a:srgbClr val="FC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CE66F19-DD50-2A48-8E15-EAF2EAB0D891}"/>
              </a:ext>
            </a:extLst>
          </p:cNvPr>
          <p:cNvCxnSpPr>
            <a:stCxn id="222" idx="6"/>
            <a:endCxn id="213" idx="2"/>
          </p:cNvCxnSpPr>
          <p:nvPr/>
        </p:nvCxnSpPr>
        <p:spPr>
          <a:xfrm>
            <a:off x="8580801" y="2253513"/>
            <a:ext cx="1085650" cy="57492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0E90CBB-9F26-7344-80B3-8E67AEA6D255}"/>
              </a:ext>
            </a:extLst>
          </p:cNvPr>
          <p:cNvCxnSpPr>
            <a:stCxn id="223" idx="6"/>
            <a:endCxn id="215" idx="2"/>
          </p:cNvCxnSpPr>
          <p:nvPr/>
        </p:nvCxnSpPr>
        <p:spPr>
          <a:xfrm>
            <a:off x="8580801" y="2818910"/>
            <a:ext cx="1085650" cy="5812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E4DF6BC-EF06-E44E-9F8E-4A1A6F561531}"/>
              </a:ext>
            </a:extLst>
          </p:cNvPr>
          <p:cNvCxnSpPr>
            <a:stCxn id="226" idx="6"/>
            <a:endCxn id="214" idx="2"/>
          </p:cNvCxnSpPr>
          <p:nvPr/>
        </p:nvCxnSpPr>
        <p:spPr>
          <a:xfrm>
            <a:off x="8580801" y="3390681"/>
            <a:ext cx="1085650" cy="56854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CDB02616-AF5F-CB42-8FB5-A1CAC1FF308D}"/>
              </a:ext>
            </a:extLst>
          </p:cNvPr>
          <p:cNvCxnSpPr>
            <a:stCxn id="225" idx="6"/>
            <a:endCxn id="214" idx="2"/>
          </p:cNvCxnSpPr>
          <p:nvPr/>
        </p:nvCxnSpPr>
        <p:spPr>
          <a:xfrm flipV="1">
            <a:off x="8580801" y="3959229"/>
            <a:ext cx="1085650" cy="5558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F450E1C9-0B73-5D47-A9D1-4628D4BD0721}"/>
              </a:ext>
            </a:extLst>
          </p:cNvPr>
          <p:cNvCxnSpPr>
            <a:stCxn id="224" idx="6"/>
            <a:endCxn id="215" idx="2"/>
          </p:cNvCxnSpPr>
          <p:nvPr/>
        </p:nvCxnSpPr>
        <p:spPr>
          <a:xfrm flipV="1">
            <a:off x="8580801" y="3400206"/>
            <a:ext cx="1085650" cy="5494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88B0B72-AD68-8E47-B2E1-6507602708CE}"/>
              </a:ext>
            </a:extLst>
          </p:cNvPr>
          <p:cNvCxnSpPr>
            <a:stCxn id="226" idx="6"/>
            <a:endCxn id="213" idx="2"/>
          </p:cNvCxnSpPr>
          <p:nvPr/>
        </p:nvCxnSpPr>
        <p:spPr>
          <a:xfrm flipV="1">
            <a:off x="8580801" y="2828435"/>
            <a:ext cx="1085650" cy="56224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BD5D60-C4EF-8742-A57A-4D4F3F54FA5B}"/>
              </a:ext>
            </a:extLst>
          </p:cNvPr>
          <p:cNvCxnSpPr>
            <a:cxnSpLocks/>
            <a:stCxn id="222" idx="6"/>
            <a:endCxn id="213" idx="2"/>
          </p:cNvCxnSpPr>
          <p:nvPr/>
        </p:nvCxnSpPr>
        <p:spPr>
          <a:xfrm>
            <a:off x="8580801" y="2253513"/>
            <a:ext cx="1085650" cy="57492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03B728EA-F88E-DD47-84C6-BA98733B5890}"/>
              </a:ext>
            </a:extLst>
          </p:cNvPr>
          <p:cNvCxnSpPr>
            <a:cxnSpLocks/>
            <a:stCxn id="223" idx="6"/>
            <a:endCxn id="215" idx="2"/>
          </p:cNvCxnSpPr>
          <p:nvPr/>
        </p:nvCxnSpPr>
        <p:spPr>
          <a:xfrm>
            <a:off x="8580801" y="2818910"/>
            <a:ext cx="1085650" cy="5812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50CC292-AC9D-864C-BF27-6ADBB3B49B6E}"/>
              </a:ext>
            </a:extLst>
          </p:cNvPr>
          <p:cNvCxnSpPr>
            <a:cxnSpLocks/>
            <a:stCxn id="226" idx="6"/>
            <a:endCxn id="214" idx="2"/>
          </p:cNvCxnSpPr>
          <p:nvPr/>
        </p:nvCxnSpPr>
        <p:spPr>
          <a:xfrm>
            <a:off x="8580801" y="3390681"/>
            <a:ext cx="1085650" cy="56854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5115E77-C201-EF44-855E-D66417942AC5}"/>
              </a:ext>
            </a:extLst>
          </p:cNvPr>
          <p:cNvCxnSpPr>
            <a:cxnSpLocks/>
            <a:stCxn id="226" idx="6"/>
            <a:endCxn id="213" idx="2"/>
          </p:cNvCxnSpPr>
          <p:nvPr/>
        </p:nvCxnSpPr>
        <p:spPr>
          <a:xfrm flipV="1">
            <a:off x="8580801" y="2828435"/>
            <a:ext cx="1085650" cy="56224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1F20887-27BC-9946-9051-00A15804977B}"/>
              </a:ext>
            </a:extLst>
          </p:cNvPr>
          <p:cNvCxnSpPr>
            <a:cxnSpLocks/>
            <a:stCxn id="224" idx="6"/>
            <a:endCxn id="215" idx="2"/>
          </p:cNvCxnSpPr>
          <p:nvPr/>
        </p:nvCxnSpPr>
        <p:spPr>
          <a:xfrm flipV="1">
            <a:off x="8580801" y="3400206"/>
            <a:ext cx="1085650" cy="5494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E585FBF-7564-0B47-BDFC-275156B274D5}"/>
              </a:ext>
            </a:extLst>
          </p:cNvPr>
          <p:cNvCxnSpPr>
            <a:cxnSpLocks/>
            <a:stCxn id="225" idx="6"/>
            <a:endCxn id="214" idx="2"/>
          </p:cNvCxnSpPr>
          <p:nvPr/>
        </p:nvCxnSpPr>
        <p:spPr>
          <a:xfrm flipV="1">
            <a:off x="8580801" y="3959229"/>
            <a:ext cx="1085650" cy="5558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124F67AA-8B01-C448-AFE3-8667F4188C34}"/>
              </a:ext>
            </a:extLst>
          </p:cNvPr>
          <p:cNvSpPr txBox="1"/>
          <p:nvPr/>
        </p:nvSpPr>
        <p:spPr>
          <a:xfrm>
            <a:off x="7401433" y="155357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0.6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E485515-A9AB-BC4B-961F-854C5442ED51}"/>
              </a:ext>
            </a:extLst>
          </p:cNvPr>
          <p:cNvSpPr txBox="1"/>
          <p:nvPr/>
        </p:nvSpPr>
        <p:spPr>
          <a:xfrm>
            <a:off x="7401433" y="209962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ADEA514-6762-9540-84DD-F751D7CB14AF}"/>
              </a:ext>
            </a:extLst>
          </p:cNvPr>
          <p:cNvSpPr txBox="1"/>
          <p:nvPr/>
        </p:nvSpPr>
        <p:spPr>
          <a:xfrm>
            <a:off x="7401433" y="270917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0.9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BA1DFBF-46BD-104A-A91B-EE0901F71689}"/>
              </a:ext>
            </a:extLst>
          </p:cNvPr>
          <p:cNvSpPr txBox="1"/>
          <p:nvPr/>
        </p:nvSpPr>
        <p:spPr>
          <a:xfrm>
            <a:off x="7401433" y="324338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0.2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CDCDAEA-DA7E-E84E-81C6-436718B281A0}"/>
              </a:ext>
            </a:extLst>
          </p:cNvPr>
          <p:cNvSpPr txBox="1"/>
          <p:nvPr/>
        </p:nvSpPr>
        <p:spPr>
          <a:xfrm>
            <a:off x="7401433" y="381410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0.3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3E49020-DEAB-774F-A623-7C975463D1D0}"/>
              </a:ext>
            </a:extLst>
          </p:cNvPr>
          <p:cNvSpPr txBox="1"/>
          <p:nvPr/>
        </p:nvSpPr>
        <p:spPr>
          <a:xfrm>
            <a:off x="7401433" y="438861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0.1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09D40F48-A8C3-814A-B08A-1531921E4FB4}"/>
              </a:ext>
            </a:extLst>
          </p:cNvPr>
          <p:cNvSpPr txBox="1"/>
          <p:nvPr/>
        </p:nvSpPr>
        <p:spPr>
          <a:xfrm>
            <a:off x="7401433" y="487109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0.7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7E1BD8DE-DE55-544B-A00F-301250CECCDB}"/>
              </a:ext>
            </a:extLst>
          </p:cNvPr>
          <p:cNvSpPr txBox="1"/>
          <p:nvPr/>
        </p:nvSpPr>
        <p:spPr>
          <a:xfrm>
            <a:off x="8964317" y="2161020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AC46DA3-177A-7247-AD98-5CB0BE8BF4BC}"/>
              </a:ext>
            </a:extLst>
          </p:cNvPr>
          <p:cNvSpPr txBox="1"/>
          <p:nvPr/>
        </p:nvSpPr>
        <p:spPr>
          <a:xfrm>
            <a:off x="8934565" y="266025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0.7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783C002-EBD0-534A-BED8-22837D648561}"/>
              </a:ext>
            </a:extLst>
          </p:cNvPr>
          <p:cNvSpPr txBox="1"/>
          <p:nvPr/>
        </p:nvSpPr>
        <p:spPr>
          <a:xfrm>
            <a:off x="8919083" y="325584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0.8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D64E739-2401-AA47-9AB1-BC591D072320}"/>
              </a:ext>
            </a:extLst>
          </p:cNvPr>
          <p:cNvSpPr txBox="1"/>
          <p:nvPr/>
        </p:nvSpPr>
        <p:spPr>
          <a:xfrm>
            <a:off x="8934565" y="377549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B790E4E-D1F0-434F-BA83-26C4BAC57B4D}"/>
              </a:ext>
            </a:extLst>
          </p:cNvPr>
          <p:cNvSpPr txBox="1"/>
          <p:nvPr/>
        </p:nvSpPr>
        <p:spPr>
          <a:xfrm>
            <a:off x="8934565" y="433391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0.5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D7AEEAE-33F3-EB4A-97C5-8513333CAABA}"/>
              </a:ext>
            </a:extLst>
          </p:cNvPr>
          <p:cNvSpPr txBox="1"/>
          <p:nvPr/>
        </p:nvSpPr>
        <p:spPr>
          <a:xfrm>
            <a:off x="10188451" y="270532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0.7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ABA46DF-4136-1440-8A49-6C99D8CBC2A1}"/>
              </a:ext>
            </a:extLst>
          </p:cNvPr>
          <p:cNvSpPr txBox="1"/>
          <p:nvPr/>
        </p:nvSpPr>
        <p:spPr>
          <a:xfrm>
            <a:off x="10188451" y="321842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0.6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BEA50BC-4B08-8743-A665-EC1D18477DAE}"/>
              </a:ext>
            </a:extLst>
          </p:cNvPr>
          <p:cNvSpPr txBox="1"/>
          <p:nvPr/>
        </p:nvSpPr>
        <p:spPr>
          <a:xfrm>
            <a:off x="10188451" y="378865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C8101"/>
                </a:solidFill>
                <a:latin typeface="Book Antiqua" panose="02040602050305030304" pitchFamily="18" charset="0"/>
              </a:rPr>
              <a:t>0.2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181C390-AD88-1244-A619-54C9C0B1C08D}"/>
              </a:ext>
            </a:extLst>
          </p:cNvPr>
          <p:cNvSpPr txBox="1"/>
          <p:nvPr/>
        </p:nvSpPr>
        <p:spPr>
          <a:xfrm>
            <a:off x="7119272" y="602662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</a:rPr>
              <a:t>Forward propagation</a:t>
            </a:r>
          </a:p>
        </p:txBody>
      </p:sp>
      <p:sp>
        <p:nvSpPr>
          <p:cNvPr id="304" name="Rounded Rectangle 303">
            <a:extLst>
              <a:ext uri="{FF2B5EF4-FFF2-40B4-BE49-F238E27FC236}">
                <a16:creationId xmlns:a16="http://schemas.microsoft.com/office/drawing/2014/main" id="{09AC801A-F8CC-2442-AF19-37B8BB64571C}"/>
              </a:ext>
            </a:extLst>
          </p:cNvPr>
          <p:cNvSpPr/>
          <p:nvPr/>
        </p:nvSpPr>
        <p:spPr>
          <a:xfrm>
            <a:off x="9513051" y="2539606"/>
            <a:ext cx="1231149" cy="56539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46B6B8D4-D276-BD40-AF9A-54262E41683E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3111" r="96222">
                        <a14:foregroundMark x1="36333" y1="55967" x2="36333" y2="55967"/>
                        <a14:foregroundMark x1="44556" y1="42005" x2="44556" y2="42005"/>
                        <a14:foregroundMark x1="50444" y1="63604" x2="50444" y2="63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0047" y="2666240"/>
            <a:ext cx="458678" cy="427080"/>
          </a:xfrm>
          <a:prstGeom prst="rect">
            <a:avLst/>
          </a:prstGeom>
        </p:spPr>
      </p:pic>
      <p:graphicFrame>
        <p:nvGraphicFramePr>
          <p:cNvPr id="308" name="Table 307">
            <a:extLst>
              <a:ext uri="{FF2B5EF4-FFF2-40B4-BE49-F238E27FC236}">
                <a16:creationId xmlns:a16="http://schemas.microsoft.com/office/drawing/2014/main" id="{B36D3DAA-0092-2B40-89E9-8C9DBDA07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85089"/>
              </p:ext>
            </p:extLst>
          </p:nvPr>
        </p:nvGraphicFramePr>
        <p:xfrm>
          <a:off x="10752101" y="2609503"/>
          <a:ext cx="1370762" cy="15865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5381">
                  <a:extLst>
                    <a:ext uri="{9D8B030D-6E8A-4147-A177-3AD203B41FA5}">
                      <a16:colId xmlns:a16="http://schemas.microsoft.com/office/drawing/2014/main" val="3295254955"/>
                    </a:ext>
                  </a:extLst>
                </a:gridCol>
                <a:gridCol w="685381">
                  <a:extLst>
                    <a:ext uri="{9D8B030D-6E8A-4147-A177-3AD203B41FA5}">
                      <a16:colId xmlns:a16="http://schemas.microsoft.com/office/drawing/2014/main" val="1512226414"/>
                    </a:ext>
                  </a:extLst>
                </a:gridCol>
              </a:tblGrid>
              <a:tr h="5666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Book Antiqua" panose="02040602050305030304" pitchFamily="18" charset="0"/>
                        </a:rPr>
                        <a:t>Actual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Book Antiqua" panose="02040602050305030304" pitchFamily="18" charset="0"/>
                        </a:rPr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361400"/>
                  </a:ext>
                </a:extLst>
              </a:tr>
              <a:tr h="339970">
                <a:tc>
                  <a:txBody>
                    <a:bodyPr/>
                    <a:lstStyle/>
                    <a:p>
                      <a:endParaRPr lang="en-US" sz="120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15650"/>
                  </a:ext>
                </a:extLst>
              </a:tr>
              <a:tr h="339970">
                <a:tc>
                  <a:txBody>
                    <a:bodyPr/>
                    <a:lstStyle/>
                    <a:p>
                      <a:endParaRPr lang="en-US" sz="120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0259"/>
                  </a:ext>
                </a:extLst>
              </a:tr>
              <a:tr h="339970">
                <a:tc>
                  <a:txBody>
                    <a:bodyPr/>
                    <a:lstStyle/>
                    <a:p>
                      <a:endParaRPr lang="en-US" sz="120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5866"/>
                  </a:ext>
                </a:extLst>
              </a:tr>
            </a:tbl>
          </a:graphicData>
        </a:graphic>
      </p:graphicFrame>
      <p:sp>
        <p:nvSpPr>
          <p:cNvPr id="309" name="TextBox 308">
            <a:extLst>
              <a:ext uri="{FF2B5EF4-FFF2-40B4-BE49-F238E27FC236}">
                <a16:creationId xmlns:a16="http://schemas.microsoft.com/office/drawing/2014/main" id="{BBBC6D12-5CFF-1C42-B77F-BA22BA3B005E}"/>
              </a:ext>
            </a:extLst>
          </p:cNvPr>
          <p:cNvSpPr txBox="1"/>
          <p:nvPr/>
        </p:nvSpPr>
        <p:spPr>
          <a:xfrm>
            <a:off x="10947666" y="31650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761D9FA-3A73-C044-B6B4-FDB1E7D8BAC5}"/>
              </a:ext>
            </a:extLst>
          </p:cNvPr>
          <p:cNvSpPr txBox="1"/>
          <p:nvPr/>
        </p:nvSpPr>
        <p:spPr>
          <a:xfrm>
            <a:off x="10947666" y="348318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26872AC9-C93E-1B40-BF52-52542E9BBC19}"/>
              </a:ext>
            </a:extLst>
          </p:cNvPr>
          <p:cNvSpPr txBox="1"/>
          <p:nvPr/>
        </p:nvSpPr>
        <p:spPr>
          <a:xfrm>
            <a:off x="10947666" y="38521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4C26694-D600-F645-BA4F-A1BF07B8ED53}"/>
              </a:ext>
            </a:extLst>
          </p:cNvPr>
          <p:cNvSpPr txBox="1"/>
          <p:nvPr/>
        </p:nvSpPr>
        <p:spPr>
          <a:xfrm>
            <a:off x="11539347" y="318303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-0.4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ECFCC7B-F2C0-C64F-86C7-4773A7CF96DC}"/>
              </a:ext>
            </a:extLst>
          </p:cNvPr>
          <p:cNvSpPr txBox="1"/>
          <p:nvPr/>
        </p:nvSpPr>
        <p:spPr>
          <a:xfrm>
            <a:off x="11539347" y="3526607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+0.7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5209921-BC3E-E44A-BCA5-C8EE6299B2A8}"/>
              </a:ext>
            </a:extLst>
          </p:cNvPr>
          <p:cNvSpPr txBox="1"/>
          <p:nvPr/>
        </p:nvSpPr>
        <p:spPr>
          <a:xfrm>
            <a:off x="11539347" y="3857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-0.2</a:t>
            </a: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DF18A2FF-349A-D543-AD9E-0F79BA218C24}"/>
              </a:ext>
            </a:extLst>
          </p:cNvPr>
          <p:cNvCxnSpPr/>
          <p:nvPr/>
        </p:nvCxnSpPr>
        <p:spPr>
          <a:xfrm>
            <a:off x="10668000" y="3195832"/>
            <a:ext cx="0" cy="288000"/>
          </a:xfrm>
          <a:prstGeom prst="straightConnector1">
            <a:avLst/>
          </a:prstGeom>
          <a:ln w="41275">
            <a:solidFill>
              <a:srgbClr val="FC810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2DBFF35A-9EBA-4547-B9B0-4B7B589EB12C}"/>
              </a:ext>
            </a:extLst>
          </p:cNvPr>
          <p:cNvCxnSpPr/>
          <p:nvPr/>
        </p:nvCxnSpPr>
        <p:spPr>
          <a:xfrm>
            <a:off x="10668000" y="3881632"/>
            <a:ext cx="0" cy="288000"/>
          </a:xfrm>
          <a:prstGeom prst="straightConnector1">
            <a:avLst/>
          </a:prstGeom>
          <a:ln w="41275">
            <a:solidFill>
              <a:srgbClr val="FC810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3145F7E-B393-DF4E-81F3-34938D254A52}"/>
              </a:ext>
            </a:extLst>
          </p:cNvPr>
          <p:cNvCxnSpPr>
            <a:cxnSpLocks/>
          </p:cNvCxnSpPr>
          <p:nvPr/>
        </p:nvCxnSpPr>
        <p:spPr>
          <a:xfrm flipV="1">
            <a:off x="10668000" y="3551432"/>
            <a:ext cx="0" cy="288000"/>
          </a:xfrm>
          <a:prstGeom prst="straightConnector1">
            <a:avLst/>
          </a:prstGeom>
          <a:ln w="41275">
            <a:solidFill>
              <a:srgbClr val="FC810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A9A5D043-947B-5B4E-AECE-8B322C4F4A8D}"/>
              </a:ext>
            </a:extLst>
          </p:cNvPr>
          <p:cNvSpPr txBox="1"/>
          <p:nvPr/>
        </p:nvSpPr>
        <p:spPr>
          <a:xfrm>
            <a:off x="7523404" y="603299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8101"/>
                </a:solidFill>
                <a:latin typeface="Book Antiqua" panose="02040602050305030304" pitchFamily="18" charset="0"/>
              </a:rPr>
              <a:t>Back propagation</a:t>
            </a:r>
          </a:p>
        </p:txBody>
      </p:sp>
      <p:sp>
        <p:nvSpPr>
          <p:cNvPr id="320" name="Chevron 319">
            <a:extLst>
              <a:ext uri="{FF2B5EF4-FFF2-40B4-BE49-F238E27FC236}">
                <a16:creationId xmlns:a16="http://schemas.microsoft.com/office/drawing/2014/main" id="{BE24C4C5-7BD0-8E48-8F1A-1A8E8D745214}"/>
              </a:ext>
            </a:extLst>
          </p:cNvPr>
          <p:cNvSpPr/>
          <p:nvPr/>
        </p:nvSpPr>
        <p:spPr>
          <a:xfrm flipH="1">
            <a:off x="9828451" y="5736109"/>
            <a:ext cx="180000" cy="252000"/>
          </a:xfrm>
          <a:prstGeom prst="chevron">
            <a:avLst/>
          </a:prstGeom>
          <a:solidFill>
            <a:srgbClr val="FC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99ABF4D-D489-5540-896B-3F6F6F73FBFD}"/>
              </a:ext>
            </a:extLst>
          </p:cNvPr>
          <p:cNvCxnSpPr/>
          <p:nvPr/>
        </p:nvCxnSpPr>
        <p:spPr>
          <a:xfrm flipH="1">
            <a:off x="6758556" y="5871419"/>
            <a:ext cx="3122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>
            <a:extLst>
              <a:ext uri="{FF2B5EF4-FFF2-40B4-BE49-F238E27FC236}">
                <a16:creationId xmlns:a16="http://schemas.microsoft.com/office/drawing/2014/main" id="{D24AADDC-D0E9-794E-A461-3D33CB3E3AD2}"/>
              </a:ext>
            </a:extLst>
          </p:cNvPr>
          <p:cNvSpPr>
            <a:spLocks noChangeAspect="1"/>
          </p:cNvSpPr>
          <p:nvPr/>
        </p:nvSpPr>
        <p:spPr>
          <a:xfrm>
            <a:off x="9664600" y="2612483"/>
            <a:ext cx="432000" cy="4320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mph" presetSubtype="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4000"/>
                            </p:stCondLst>
                            <p:childTnLst>
                              <p:par>
                                <p:cTn id="281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000"/>
                            </p:stCondLst>
                            <p:childTnLst>
                              <p:par>
                                <p:cTn id="286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000"/>
                            </p:stCondLst>
                            <p:childTnLst>
                              <p:par>
                                <p:cTn id="291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6" presetID="1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49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55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6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2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500"/>
                            </p:stCondLst>
                            <p:childTnLst>
                              <p:par>
                                <p:cTn id="4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6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27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25612 0.00301 " pathEditMode="relative" rAng="0" ptsTypes="AA">
                                      <p:cBhvr>
                                        <p:cTn id="429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3500"/>
                            </p:stCondLst>
                            <p:childTnLst>
                              <p:par>
                                <p:cTn id="4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4000"/>
                            </p:stCondLst>
                            <p:childTnLst>
                              <p:par>
                                <p:cTn id="450" presetID="1" presetClass="emph" presetSubtype="2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mph" presetSubtype="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5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45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mph" presetSubtype="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9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46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mph" presetSubtype="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6000"/>
                            </p:stCondLst>
                            <p:childTnLst>
                              <p:par>
                                <p:cTn id="46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1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7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78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3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84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5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96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1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8000"/>
                            </p:stCondLst>
                            <p:childTnLst>
                              <p:par>
                                <p:cTn id="5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500"/>
                            </p:stCondLst>
                            <p:childTnLst>
                              <p:par>
                                <p:cTn id="5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2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533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4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500"/>
                            </p:stCondLst>
                            <p:childTnLst>
                              <p:par>
                                <p:cTn id="5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000"/>
                            </p:stCondLst>
                            <p:childTnLst>
                              <p:par>
                                <p:cTn id="5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500"/>
                            </p:stCondLst>
                            <p:childTnLst>
                              <p:par>
                                <p:cTn id="5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500"/>
                            </p:stCondLst>
                            <p:childTnLst>
                              <p:par>
                                <p:cTn id="5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000"/>
                            </p:stCondLst>
                            <p:childTnLst>
                              <p:par>
                                <p:cTn id="5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500"/>
                            </p:stCondLst>
                            <p:childTnLst>
                              <p:par>
                                <p:cTn id="6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162 L -0.26237 -0.00162 " pathEditMode="relative" rAng="0" ptsTypes="AA">
                                      <p:cBhvr>
                                        <p:cTn id="613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-162"/>
                                    </p:animMotion>
                                  </p:childTnLst>
                                </p:cTn>
                              </p:par>
                              <p:par>
                                <p:cTn id="6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5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F7B"/>
                                      </p:to>
                                    </p:animClr>
                                    <p:set>
                                      <p:cBhvr>
                                        <p:cTn id="62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101" grpId="0" animBg="1"/>
      <p:bldP spid="101" grpId="1" animBg="1"/>
      <p:bldP spid="71" grpId="0"/>
      <p:bldP spid="71" grpId="1"/>
      <p:bldP spid="72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3" grpId="0" animBg="1"/>
      <p:bldP spid="133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5" grpId="0"/>
      <p:bldP spid="256" grpId="1" animBg="1"/>
      <p:bldP spid="256" grpId="2" animBg="1"/>
      <p:bldP spid="256" grpId="3" animBg="1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3" grpId="1"/>
      <p:bldP spid="304" grpId="0" animBg="1"/>
      <p:bldP spid="304" grpId="1" animBg="1"/>
      <p:bldP spid="309" grpId="0"/>
      <p:bldP spid="310" grpId="0"/>
      <p:bldP spid="311" grpId="0"/>
      <p:bldP spid="312" grpId="0"/>
      <p:bldP spid="313" grpId="0"/>
      <p:bldP spid="314" grpId="0"/>
      <p:bldP spid="319" grpId="0"/>
      <p:bldP spid="320" grpId="0" animBg="1"/>
      <p:bldP spid="320" grpId="1" animBg="1"/>
      <p:bldP spid="3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62C05F-53AF-8B41-B349-567A3459C489}"/>
              </a:ext>
            </a:extLst>
          </p:cNvPr>
          <p:cNvSpPr txBox="1"/>
          <p:nvPr/>
        </p:nvSpPr>
        <p:spPr>
          <a:xfrm>
            <a:off x="2830855" y="4226420"/>
            <a:ext cx="8797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831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0C0EF8-1E2F-694D-B54C-13D3853A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4332E-8D95-E34C-A966-2F099244D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0" y="2254187"/>
                <a:ext cx="11485661" cy="3922776"/>
              </a:xfrm>
            </p:spPr>
            <p:txBody>
              <a:bodyPr/>
              <a:lstStyle/>
              <a:p>
                <a:r>
                  <a:rPr lang="en-US" dirty="0"/>
                  <a:t>Unit </a:t>
                </a:r>
                <a:r>
                  <a:rPr lang="en-US" dirty="0" err="1"/>
                  <a:t>pemrosesan</a:t>
                </a:r>
                <a:r>
                  <a:rPr lang="en-US" dirty="0"/>
                  <a:t> </a:t>
                </a:r>
                <a:r>
                  <a:rPr lang="en-US" dirty="0" err="1"/>
                  <a:t>informasi</a:t>
                </a:r>
                <a:r>
                  <a:rPr lang="en-US" dirty="0"/>
                  <a:t> </a:t>
                </a:r>
                <a:r>
                  <a:rPr lang="en-US" dirty="0" err="1"/>
                  <a:t>dasar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Neural Network </a:t>
                </a:r>
              </a:p>
              <a:p>
                <a:pPr lvl="1"/>
                <a:r>
                  <a:rPr lang="en-US" dirty="0"/>
                  <a:t>Satu set </a:t>
                </a:r>
                <a:r>
                  <a:rPr lang="en-US" i="1" dirty="0">
                    <a:solidFill>
                      <a:srgbClr val="0070C0"/>
                    </a:solidFill>
                  </a:rPr>
                  <a:t>link</a:t>
                </a:r>
                <a:r>
                  <a:rPr lang="en-US" dirty="0"/>
                  <a:t>, </a:t>
                </a:r>
                <a:r>
                  <a:rPr lang="en-US" dirty="0" err="1"/>
                  <a:t>menjelaskan</a:t>
                </a:r>
                <a:r>
                  <a:rPr lang="en-US" dirty="0"/>
                  <a:t> input </a:t>
                </a:r>
                <a:r>
                  <a:rPr lang="en-US" i="1" dirty="0"/>
                  <a:t>neuron</a:t>
                </a:r>
                <a:r>
                  <a:rPr lang="en-US" dirty="0"/>
                  <a:t>,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bobot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:r>
                  <a:rPr lang="en-US" dirty="0" err="1"/>
                  <a:t>penambah</a:t>
                </a:r>
                <a:r>
                  <a:rPr lang="en-US" dirty="0"/>
                  <a:t>, </a:t>
                </a:r>
                <a:r>
                  <a:rPr lang="en-US" i="1" dirty="0">
                    <a:solidFill>
                      <a:srgbClr val="0070C0"/>
                    </a:solidFill>
                  </a:rPr>
                  <a:t>adder function</a:t>
                </a:r>
                <a:r>
                  <a:rPr lang="en-US" dirty="0"/>
                  <a:t>, (</a:t>
                </a:r>
                <a:r>
                  <a:rPr lang="en-US" dirty="0" err="1"/>
                  <a:t>penggabung</a:t>
                </a:r>
                <a:r>
                  <a:rPr lang="en-US" dirty="0"/>
                  <a:t> linier)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menghitung</a:t>
                </a:r>
                <a:r>
                  <a:rPr lang="en-US" dirty="0"/>
                  <a:t> </a:t>
                </a:r>
                <a:r>
                  <a:rPr lang="en-US" dirty="0" err="1"/>
                  <a:t>jumlah</a:t>
                </a:r>
                <a:r>
                  <a:rPr lang="en-US" dirty="0"/>
                  <a:t> </a:t>
                </a:r>
                <a:r>
                  <a:rPr lang="en-US" dirty="0" err="1"/>
                  <a:t>bobot</a:t>
                </a:r>
                <a:r>
                  <a:rPr lang="en-US" dirty="0"/>
                  <a:t> input: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i="1" dirty="0"/>
                  <a:t>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i="1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332E-8D95-E34C-A966-2F099244D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254187"/>
                <a:ext cx="11485661" cy="3922776"/>
              </a:xfrm>
              <a:blipFill>
                <a:blip r:embed="rId3"/>
                <a:stretch>
                  <a:fillRect l="-884" t="-2258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7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3927-B006-A04A-B10C-2275876D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572E1F-D4D4-D949-B698-DA7FF09F086D}"/>
              </a:ext>
            </a:extLst>
          </p:cNvPr>
          <p:cNvSpPr/>
          <p:nvPr/>
        </p:nvSpPr>
        <p:spPr>
          <a:xfrm>
            <a:off x="3391574" y="3167390"/>
            <a:ext cx="5189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292929"/>
                </a:solidFill>
                <a:latin typeface="charter" panose="02040503050506020203" pitchFamily="18" charset="0"/>
              </a:rPr>
              <a:t>Apa</a:t>
            </a:r>
            <a:r>
              <a:rPr lang="en-US" sz="2800" dirty="0">
                <a:solidFill>
                  <a:srgbClr val="292929"/>
                </a:solidFill>
                <a:latin typeface="charter" panose="02040503050506020203" pitchFamily="18" charset="0"/>
              </a:rPr>
              <a:t> yang </a:t>
            </a:r>
            <a:r>
              <a:rPr lang="en-US" sz="2800" dirty="0" err="1">
                <a:solidFill>
                  <a:srgbClr val="292929"/>
                </a:solidFill>
                <a:latin typeface="charter" panose="02040503050506020203" pitchFamily="18" charset="0"/>
              </a:rPr>
              <a:t>bisa</a:t>
            </a:r>
            <a:r>
              <a:rPr lang="en-US" sz="2800" dirty="0">
                <a:solidFill>
                  <a:srgbClr val="292929"/>
                </a:solidFill>
                <a:latin typeface="charter" panose="02040503050506020203" pitchFamily="18" charset="0"/>
              </a:rPr>
              <a:t> </a:t>
            </a:r>
            <a:r>
              <a:rPr lang="en-US" sz="2800" dirty="0" err="1">
                <a:solidFill>
                  <a:srgbClr val="292929"/>
                </a:solidFill>
                <a:latin typeface="charter" panose="02040503050506020203" pitchFamily="18" charset="0"/>
              </a:rPr>
              <a:t>dilakukan</a:t>
            </a:r>
            <a:r>
              <a:rPr lang="en-US" sz="2800" dirty="0">
                <a:solidFill>
                  <a:srgbClr val="292929"/>
                </a:solidFill>
                <a:latin typeface="charter" panose="02040503050506020203" pitchFamily="18" charset="0"/>
              </a:rPr>
              <a:t> </a:t>
            </a:r>
            <a:r>
              <a:rPr lang="en-US" sz="2800" i="1" dirty="0">
                <a:solidFill>
                  <a:srgbClr val="292929"/>
                </a:solidFill>
                <a:latin typeface="charter" panose="02040503050506020203" pitchFamily="18" charset="0"/>
              </a:rPr>
              <a:t>neuron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B3F4-7DA5-AC42-944F-7EFF22BFF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67" l="3902" r="96707">
                        <a14:foregroundMark x1="10122" y1="37067" x2="10122" y2="37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5494" y="1728109"/>
            <a:ext cx="3719281" cy="34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7328-9AF7-384B-823E-7947615E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AF5C-9B4E-534A-8406-66293B29D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064675"/>
            <a:ext cx="11485661" cy="1883440"/>
          </a:xfrm>
        </p:spPr>
        <p:txBody>
          <a:bodyPr/>
          <a:lstStyle/>
          <a:p>
            <a:r>
              <a:rPr lang="en-US" dirty="0"/>
              <a:t>A hard limiter</a:t>
            </a:r>
          </a:p>
          <a:p>
            <a:r>
              <a:rPr lang="en-US" dirty="0"/>
              <a:t>A binary threshold unit</a:t>
            </a:r>
          </a:p>
          <a:p>
            <a:r>
              <a:rPr lang="en-US" dirty="0"/>
              <a:t>Hyperspace separation</a:t>
            </a: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B63F60B2-3439-5546-B52F-8214A88F7D10}"/>
              </a:ext>
            </a:extLst>
          </p:cNvPr>
          <p:cNvSpPr>
            <a:spLocks/>
          </p:cNvSpPr>
          <p:nvPr/>
        </p:nvSpPr>
        <p:spPr bwMode="auto">
          <a:xfrm>
            <a:off x="8839200" y="3586163"/>
            <a:ext cx="2819400" cy="2438400"/>
          </a:xfrm>
          <a:custGeom>
            <a:avLst/>
            <a:gdLst>
              <a:gd name="T0" fmla="*/ 0 w 1776"/>
              <a:gd name="T1" fmla="*/ 1200 h 1536"/>
              <a:gd name="T2" fmla="*/ 1776 w 1776"/>
              <a:gd name="T3" fmla="*/ 0 h 1536"/>
              <a:gd name="T4" fmla="*/ 1776 w 1776"/>
              <a:gd name="T5" fmla="*/ 1536 h 1536"/>
              <a:gd name="T6" fmla="*/ 0 w 1776"/>
              <a:gd name="T7" fmla="*/ 1536 h 1536"/>
              <a:gd name="T8" fmla="*/ 0 w 1776"/>
              <a:gd name="T9" fmla="*/ 120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536">
                <a:moveTo>
                  <a:pt x="0" y="1200"/>
                </a:moveTo>
                <a:lnTo>
                  <a:pt x="1776" y="0"/>
                </a:lnTo>
                <a:lnTo>
                  <a:pt x="1776" y="1536"/>
                </a:lnTo>
                <a:lnTo>
                  <a:pt x="0" y="1536"/>
                </a:lnTo>
                <a:lnTo>
                  <a:pt x="0" y="120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7FE029DF-3878-7243-8A2A-EEDB4EC602B8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3586163"/>
            <a:ext cx="2819400" cy="1905000"/>
            <a:chOff x="3504" y="2496"/>
            <a:chExt cx="1776" cy="1200"/>
          </a:xfrm>
        </p:grpSpPr>
        <p:sp>
          <p:nvSpPr>
            <p:cNvPr id="6" name="Line 33">
              <a:extLst>
                <a:ext uri="{FF2B5EF4-FFF2-40B4-BE49-F238E27FC236}">
                  <a16:creationId xmlns:a16="http://schemas.microsoft.com/office/drawing/2014/main" id="{6EBACF35-8382-F341-98FF-02283AE68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496"/>
              <a:ext cx="1776" cy="1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" name="Rectangle 34">
              <a:extLst>
                <a:ext uri="{FF2B5EF4-FFF2-40B4-BE49-F238E27FC236}">
                  <a16:creationId xmlns:a16="http://schemas.microsoft.com/office/drawing/2014/main" id="{80D37678-8782-084C-8D4F-8689930924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574341">
              <a:off x="3792" y="2773"/>
              <a:ext cx="12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000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w</a:t>
              </a:r>
              <a:r>
                <a:rPr lang="en-US" altLang="zh-TW" sz="2000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1 </a:t>
              </a:r>
              <a:r>
                <a:rPr lang="en-US" altLang="zh-TW" sz="2000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000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1 </a:t>
              </a:r>
              <a:r>
                <a:rPr lang="en-US" altLang="zh-TW" sz="2000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+ w</a:t>
              </a:r>
              <a:r>
                <a:rPr lang="en-US" altLang="zh-TW" sz="2000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2 </a:t>
              </a:r>
              <a:r>
                <a:rPr lang="en-US" altLang="zh-TW" sz="2000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000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2 </a:t>
              </a:r>
              <a:r>
                <a:rPr lang="en-US" altLang="zh-TW" sz="2000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= b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46B3AEF-F6B9-4B48-BE6D-29E6F0BD7532}"/>
              </a:ext>
            </a:extLst>
          </p:cNvPr>
          <p:cNvGrpSpPr>
            <a:grpSpLocks/>
          </p:cNvGrpSpPr>
          <p:nvPr/>
        </p:nvGrpSpPr>
        <p:grpSpPr bwMode="auto">
          <a:xfrm>
            <a:off x="8763000" y="3295651"/>
            <a:ext cx="3429000" cy="2881312"/>
            <a:chOff x="3456" y="2313"/>
            <a:chExt cx="2160" cy="1815"/>
          </a:xfrm>
        </p:grpSpPr>
        <p:sp>
          <p:nvSpPr>
            <p:cNvPr id="9" name="Line 36">
              <a:extLst>
                <a:ext uri="{FF2B5EF4-FFF2-40B4-BE49-F238E27FC236}">
                  <a16:creationId xmlns:a16="http://schemas.microsoft.com/office/drawing/2014/main" id="{D36CD9D0-ED13-9240-A8AF-E7D5F3468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360"/>
              <a:ext cx="19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" name="Line 37">
              <a:extLst>
                <a:ext uri="{FF2B5EF4-FFF2-40B4-BE49-F238E27FC236}">
                  <a16:creationId xmlns:a16="http://schemas.microsoft.com/office/drawing/2014/main" id="{794F0F9E-5F72-D844-BF04-20DE6FD4A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2448"/>
              <a:ext cx="0" cy="16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" name="Rectangle 38">
              <a:extLst>
                <a:ext uri="{FF2B5EF4-FFF2-40B4-BE49-F238E27FC236}">
                  <a16:creationId xmlns:a16="http://schemas.microsoft.com/office/drawing/2014/main" id="{D3341CF8-F55B-094C-A8B9-5655A9EC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3360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800" baseline="-250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EA3C84AB-E092-EC49-BA1C-56D492560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313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800" baseline="-250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2</a:t>
              </a:r>
            </a:p>
          </p:txBody>
        </p:sp>
      </p:grpSp>
      <p:sp>
        <p:nvSpPr>
          <p:cNvPr id="13" name="Text Box 54">
            <a:extLst>
              <a:ext uri="{FF2B5EF4-FFF2-40B4-BE49-F238E27FC236}">
                <a16:creationId xmlns:a16="http://schemas.microsoft.com/office/drawing/2014/main" id="{61F6131E-10D0-F74F-920C-4667554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2929" y="4952075"/>
            <a:ext cx="5309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5400" b="1" dirty="0">
                <a:solidFill>
                  <a:srgbClr val="3333CC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4" name="Text Box 55">
            <a:extLst>
              <a:ext uri="{FF2B5EF4-FFF2-40B4-BE49-F238E27FC236}">
                <a16:creationId xmlns:a16="http://schemas.microsoft.com/office/drawing/2014/main" id="{C79425F3-FAC7-D64D-BB7E-F04EA91D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325" y="3625853"/>
            <a:ext cx="5309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5400" b="1" dirty="0">
                <a:solidFill>
                  <a:srgbClr val="3333CC"/>
                </a:solidFill>
                <a:latin typeface="Times New Roman" pitchFamily="18" charset="0"/>
              </a:rPr>
              <a:t>0</a:t>
            </a:r>
          </a:p>
        </p:txBody>
      </p:sp>
      <p:grpSp>
        <p:nvGrpSpPr>
          <p:cNvPr id="30" name="Group 40">
            <a:extLst>
              <a:ext uri="{FF2B5EF4-FFF2-40B4-BE49-F238E27FC236}">
                <a16:creationId xmlns:a16="http://schemas.microsoft.com/office/drawing/2014/main" id="{65FE4F68-A28F-EB41-873D-3AC004DB2E05}"/>
              </a:ext>
            </a:extLst>
          </p:cNvPr>
          <p:cNvGrpSpPr>
            <a:grpSpLocks/>
          </p:cNvGrpSpPr>
          <p:nvPr/>
        </p:nvGrpSpPr>
        <p:grpSpPr bwMode="auto">
          <a:xfrm>
            <a:off x="950663" y="3476626"/>
            <a:ext cx="2266949" cy="2962274"/>
            <a:chOff x="221" y="2313"/>
            <a:chExt cx="1428" cy="1866"/>
          </a:xfrm>
        </p:grpSpPr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id="{A7F8242F-1DCF-C242-B562-DC0ED7583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313"/>
              <a:ext cx="1409" cy="1866"/>
              <a:chOff x="573" y="2160"/>
              <a:chExt cx="1409" cy="1866"/>
            </a:xfrm>
          </p:grpSpPr>
          <p:sp>
            <p:nvSpPr>
              <p:cNvPr id="34" name="Line 42">
                <a:extLst>
                  <a:ext uri="{FF2B5EF4-FFF2-40B4-BE49-F238E27FC236}">
                    <a16:creationId xmlns:a16="http://schemas.microsoft.com/office/drawing/2014/main" id="{CFA83688-49A0-6241-A9E9-CACB6622C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496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</a:endParaRPr>
              </a:p>
            </p:txBody>
          </p:sp>
          <p:sp>
            <p:nvSpPr>
              <p:cNvPr id="35" name="Line 43">
                <a:extLst>
                  <a:ext uri="{FF2B5EF4-FFF2-40B4-BE49-F238E27FC236}">
                    <a16:creationId xmlns:a16="http://schemas.microsoft.com/office/drawing/2014/main" id="{B15F3F5B-C2BD-7540-8244-F592686DA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3072"/>
                <a:ext cx="528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</a:endParaRPr>
              </a:p>
            </p:txBody>
          </p:sp>
          <p:sp>
            <p:nvSpPr>
              <p:cNvPr id="36" name="Line 44">
                <a:extLst>
                  <a:ext uri="{FF2B5EF4-FFF2-40B4-BE49-F238E27FC236}">
                    <a16:creationId xmlns:a16="http://schemas.microsoft.com/office/drawing/2014/main" id="{A454A344-2477-394E-BFEF-C6E036C824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72"/>
                <a:ext cx="528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</a:endParaRPr>
              </a:p>
            </p:txBody>
          </p:sp>
          <p:sp>
            <p:nvSpPr>
              <p:cNvPr id="37" name="Oval 45">
                <a:extLst>
                  <a:ext uri="{FF2B5EF4-FFF2-40B4-BE49-F238E27FC236}">
                    <a16:creationId xmlns:a16="http://schemas.microsoft.com/office/drawing/2014/main" id="{E9AF46CA-1C38-0242-9D3F-3FBE51BC1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784"/>
                <a:ext cx="576" cy="57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</a:endParaRPr>
              </a:p>
            </p:txBody>
          </p:sp>
          <p:sp>
            <p:nvSpPr>
              <p:cNvPr id="38" name="Line 46">
                <a:extLst>
                  <a:ext uri="{FF2B5EF4-FFF2-40B4-BE49-F238E27FC236}">
                    <a16:creationId xmlns:a16="http://schemas.microsoft.com/office/drawing/2014/main" id="{6E115A0C-08DE-F54F-9942-9BDE5F557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072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</a:endParaRPr>
              </a:p>
            </p:txBody>
          </p:sp>
          <p:sp>
            <p:nvSpPr>
              <p:cNvPr id="39" name="Rectangle 47">
                <a:extLst>
                  <a:ext uri="{FF2B5EF4-FFF2-40B4-BE49-F238E27FC236}">
                    <a16:creationId xmlns:a16="http://schemas.microsoft.com/office/drawing/2014/main" id="{A63A86E4-108A-0545-9177-8708D0F8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" y="3696"/>
                <a:ext cx="30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x</a:t>
                </a:r>
                <a:r>
                  <a:rPr kumimoji="0" lang="en-US" altLang="zh-TW" sz="2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40" name="Rectangle 48">
                <a:extLst>
                  <a:ext uri="{FF2B5EF4-FFF2-40B4-BE49-F238E27FC236}">
                    <a16:creationId xmlns:a16="http://schemas.microsoft.com/office/drawing/2014/main" id="{8658252D-7B42-F44D-9AD6-30219777A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" y="3696"/>
                <a:ext cx="30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x</a:t>
                </a:r>
                <a:r>
                  <a:rPr kumimoji="0" lang="en-US" altLang="zh-TW" sz="2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41" name="Rectangle 49">
                <a:extLst>
                  <a:ext uri="{FF2B5EF4-FFF2-40B4-BE49-F238E27FC236}">
                    <a16:creationId xmlns:a16="http://schemas.microsoft.com/office/drawing/2014/main" id="{3D4BF101-A56A-434A-B41A-575B3E9C6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" y="3072"/>
                <a:ext cx="23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</a:t>
                </a:r>
              </a:p>
            </p:txBody>
          </p:sp>
          <p:sp>
            <p:nvSpPr>
              <p:cNvPr id="42" name="Rectangle 50">
                <a:extLst>
                  <a:ext uri="{FF2B5EF4-FFF2-40B4-BE49-F238E27FC236}">
                    <a16:creationId xmlns:a16="http://schemas.microsoft.com/office/drawing/2014/main" id="{860313F0-ADBA-424F-84CC-3D0E4800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2"/>
                <a:ext cx="24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2000" i="1" kern="0" dirty="0">
                    <a:solidFill>
                      <a:srgbClr val="000000"/>
                    </a:solidFill>
                    <a:latin typeface="Book Antiqua" panose="02040602050305030304" pitchFamily="18" charset="0"/>
                    <a:sym typeface="Symbol" pitchFamily="18" charset="2"/>
                  </a:rPr>
                  <a:t>b</a:t>
                </a:r>
                <a:endParaRPr kumimoji="0" lang="en-US" altLang="zh-TW" sz="20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endParaRPr>
              </a:p>
            </p:txBody>
          </p:sp>
          <p:sp>
            <p:nvSpPr>
              <p:cNvPr id="43" name="Rectangle 51">
                <a:extLst>
                  <a:ext uri="{FF2B5EF4-FFF2-40B4-BE49-F238E27FC236}">
                    <a16:creationId xmlns:a16="http://schemas.microsoft.com/office/drawing/2014/main" id="{04170AEE-ED69-124E-A839-1DDA177DF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 panose="02040602050305030304" pitchFamily="18" charset="0"/>
                    <a:sym typeface="Symbol" pitchFamily="18" charset="2"/>
                  </a:rPr>
                  <a:t>y</a:t>
                </a:r>
                <a:endParaRPr kumimoji="0" lang="en-US" altLang="zh-TW" sz="2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0617F176-3D40-4847-8C8D-6E745633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3461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rPr>
                <a:t>w</a:t>
              </a:r>
              <a:r>
                <a:rPr kumimoji="0" lang="en-US" altLang="zh-TW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382B3693-4061-E242-90E9-4A066B837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" y="3461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rPr>
                <a:t>w</a:t>
              </a:r>
              <a:r>
                <a:rPr kumimoji="0" lang="en-US" altLang="zh-TW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 panose="02040602050305030304" pitchFamily="18" charset="0"/>
                  <a:sym typeface="Symbol" pitchFamily="18" charset="2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61D023-CDDA-7F47-95AE-243727D11E2B}"/>
                  </a:ext>
                </a:extLst>
              </p:cNvPr>
              <p:cNvSpPr txBox="1"/>
              <p:nvPr/>
            </p:nvSpPr>
            <p:spPr>
              <a:xfrm>
                <a:off x="4279486" y="4217929"/>
                <a:ext cx="3014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761D023-CDDA-7F47-95AE-243727D1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486" y="4217929"/>
                <a:ext cx="3014158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856EFB-623D-164A-B1D9-0A6312DFA2D2}"/>
                  </a:ext>
                </a:extLst>
              </p:cNvPr>
              <p:cNvSpPr txBox="1"/>
              <p:nvPr/>
            </p:nvSpPr>
            <p:spPr>
              <a:xfrm>
                <a:off x="4242368" y="4647607"/>
                <a:ext cx="2483051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856EFB-623D-164A-B1D9-0A6312DFA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68" y="4647607"/>
                <a:ext cx="2483051" cy="778868"/>
              </a:xfrm>
              <a:prstGeom prst="rect">
                <a:avLst/>
              </a:prstGeom>
              <a:blipFill>
                <a:blip r:embed="rId4"/>
                <a:stretch>
                  <a:fillRect l="-27411" t="-193548" b="-2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7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7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770" decel="100000"/>
                                        <p:tgtEl>
                                          <p:spTgt spid="1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3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5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5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7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770" decel="100000"/>
                                        <p:tgtEl>
                                          <p:spTgt spid="1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3" dur="7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5" dur="7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1CDA-ABC0-9E4C-B2AB-591D2727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2" y="2676177"/>
            <a:ext cx="4190418" cy="903867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Activation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D550D-9718-CD46-9295-018001BCABA5}"/>
              </a:ext>
            </a:extLst>
          </p:cNvPr>
          <p:cNvSpPr txBox="1"/>
          <p:nvPr/>
        </p:nvSpPr>
        <p:spPr>
          <a:xfrm>
            <a:off x="12017829" y="8654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9D7A8-50AD-A048-8419-2DA89B15E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67" l="3902" r="96707">
                        <a14:foregroundMark x1="10122" y1="37067" x2="10122" y2="37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9904" y="1879153"/>
            <a:ext cx="3719281" cy="34017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876B9-5FA6-094D-A3D7-029A49B2D20F}"/>
              </a:ext>
            </a:extLst>
          </p:cNvPr>
          <p:cNvSpPr/>
          <p:nvPr/>
        </p:nvSpPr>
        <p:spPr>
          <a:xfrm>
            <a:off x="3861864" y="3483709"/>
            <a:ext cx="7175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292929"/>
                </a:solidFill>
                <a:latin typeface="charter" panose="02040503050506020203" pitchFamily="18" charset="0"/>
              </a:rPr>
              <a:t>Membuat</a:t>
            </a:r>
            <a:r>
              <a:rPr lang="en-US" sz="2800" dirty="0">
                <a:solidFill>
                  <a:srgbClr val="292929"/>
                </a:solidFill>
                <a:latin typeface="charter" panose="02040503050506020203" pitchFamily="18" charset="0"/>
              </a:rPr>
              <a:t> </a:t>
            </a:r>
            <a:r>
              <a:rPr lang="en-US" sz="2800" i="1" dirty="0">
                <a:solidFill>
                  <a:srgbClr val="292929"/>
                </a:solidFill>
                <a:latin typeface="charter" panose="02040503050506020203" pitchFamily="18" charset="0"/>
              </a:rPr>
              <a:t>neural network </a:t>
            </a:r>
            <a:r>
              <a:rPr lang="en-US" sz="2800" dirty="0" err="1">
                <a:solidFill>
                  <a:srgbClr val="292929"/>
                </a:solidFill>
                <a:latin typeface="charter" panose="02040503050506020203" pitchFamily="18" charset="0"/>
              </a:rPr>
              <a:t>menjadi</a:t>
            </a:r>
            <a:r>
              <a:rPr lang="en-US" sz="2800" dirty="0">
                <a:solidFill>
                  <a:srgbClr val="292929"/>
                </a:solidFill>
                <a:latin typeface="charter" panose="02040503050506020203" pitchFamily="18" charset="0"/>
              </a:rPr>
              <a:t> non-linear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27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90724-FB08-534E-9684-2F438E04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grpSp>
        <p:nvGrpSpPr>
          <p:cNvPr id="26" name="Group 33">
            <a:extLst>
              <a:ext uri="{FF2B5EF4-FFF2-40B4-BE49-F238E27FC236}">
                <a16:creationId xmlns:a16="http://schemas.microsoft.com/office/drawing/2014/main" id="{8395EE80-C6EC-294B-B3A4-6CE72A266DA9}"/>
              </a:ext>
            </a:extLst>
          </p:cNvPr>
          <p:cNvGrpSpPr>
            <a:grpSpLocks/>
          </p:cNvGrpSpPr>
          <p:nvPr/>
        </p:nvGrpSpPr>
        <p:grpSpPr bwMode="auto">
          <a:xfrm>
            <a:off x="13039874" y="2859240"/>
            <a:ext cx="304800" cy="304800"/>
            <a:chOff x="1296" y="2784"/>
            <a:chExt cx="192" cy="192"/>
          </a:xfrm>
        </p:grpSpPr>
        <p:sp>
          <p:nvSpPr>
            <p:cNvPr id="57" name="Line 34">
              <a:extLst>
                <a:ext uri="{FF2B5EF4-FFF2-40B4-BE49-F238E27FC236}">
                  <a16:creationId xmlns:a16="http://schemas.microsoft.com/office/drawing/2014/main" id="{6FE471CF-7ABD-A342-8F19-ED86D7CE6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2784"/>
              <a:ext cx="192" cy="19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8" name="Line 35">
              <a:extLst>
                <a:ext uri="{FF2B5EF4-FFF2-40B4-BE49-F238E27FC236}">
                  <a16:creationId xmlns:a16="http://schemas.microsoft.com/office/drawing/2014/main" id="{9D8EDCC6-F871-6545-9FD8-8EDA53826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84"/>
              <a:ext cx="192" cy="19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A0D068-7DE4-FE4A-8B66-0DB3ABD58099}"/>
              </a:ext>
            </a:extLst>
          </p:cNvPr>
          <p:cNvGrpSpPr>
            <a:grpSpLocks noChangeAspect="1"/>
          </p:cNvGrpSpPr>
          <p:nvPr/>
        </p:nvGrpSpPr>
        <p:grpSpPr>
          <a:xfrm>
            <a:off x="407504" y="3338819"/>
            <a:ext cx="2844000" cy="2238110"/>
            <a:chOff x="740786" y="3227408"/>
            <a:chExt cx="3900154" cy="3069257"/>
          </a:xfrm>
        </p:grpSpPr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86FD7DCF-8955-8847-A45A-351DE22BC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286" y="4795692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22F7D74-3C43-1C4F-8356-354E409C5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287" y="5557125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A002C4DC-DD1B-0246-88E9-E2C90AE48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0373" y="5164167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E5022FEF-7F72-4146-84F5-AD42B834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706" y="5126449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FEE4955B-1AB1-A344-A13C-87B13F5F3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190" y="4260808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29CA1D93-34A7-E54F-8F69-0EF3D3856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727" y="4613773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D291723E-5FA7-0640-B36A-C6DA7E8A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608" y="5785725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29431E33-BD04-0142-BA87-6C7456FC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754" y="5546178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FDA6F17C-A12F-AF4E-951B-6E789893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862" y="5030847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23FC7F8-649A-5248-8C63-38645BD967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3910" y="4201590"/>
              <a:ext cx="304800" cy="304800"/>
              <a:chOff x="1296" y="2784"/>
              <a:chExt cx="192" cy="192"/>
            </a:xfrm>
          </p:grpSpPr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D633C97C-2314-1A48-8972-AF00A872D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281A577E-CACB-044E-A96E-F4D7F0487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D91639-04E3-AD41-84B3-33432CAE6D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3110" y="5185875"/>
              <a:ext cx="304800" cy="304800"/>
              <a:chOff x="1296" y="2784"/>
              <a:chExt cx="192" cy="192"/>
            </a:xfrm>
          </p:grpSpPr>
          <p:sp>
            <p:nvSpPr>
              <p:cNvPr id="65" name="Line 22">
                <a:extLst>
                  <a:ext uri="{FF2B5EF4-FFF2-40B4-BE49-F238E27FC236}">
                    <a16:creationId xmlns:a16="http://schemas.microsoft.com/office/drawing/2014/main" id="{7329CC0B-9F68-4349-A3F6-FC01ABE0D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66" name="Line 23">
                <a:extLst>
                  <a:ext uri="{FF2B5EF4-FFF2-40B4-BE49-F238E27FC236}">
                    <a16:creationId xmlns:a16="http://schemas.microsoft.com/office/drawing/2014/main" id="{BCAF3B2F-9BB9-E24B-B210-C7F49E543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3" name="Group 24">
              <a:extLst>
                <a:ext uri="{FF2B5EF4-FFF2-40B4-BE49-F238E27FC236}">
                  <a16:creationId xmlns:a16="http://schemas.microsoft.com/office/drawing/2014/main" id="{CFAB7444-2054-6A4F-9429-AD4FCC93B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786" y="4565608"/>
              <a:ext cx="304800" cy="304800"/>
              <a:chOff x="1296" y="2784"/>
              <a:chExt cx="192" cy="192"/>
            </a:xfrm>
          </p:grpSpPr>
          <p:sp>
            <p:nvSpPr>
              <p:cNvPr id="63" name="Line 25">
                <a:extLst>
                  <a:ext uri="{FF2B5EF4-FFF2-40B4-BE49-F238E27FC236}">
                    <a16:creationId xmlns:a16="http://schemas.microsoft.com/office/drawing/2014/main" id="{5F9B0AF8-23F2-D847-AB67-02C6C102F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64" name="Line 26">
                <a:extLst>
                  <a:ext uri="{FF2B5EF4-FFF2-40B4-BE49-F238E27FC236}">
                    <a16:creationId xmlns:a16="http://schemas.microsoft.com/office/drawing/2014/main" id="{F4943674-34BE-3C43-B60E-B1E42F196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6878BE4D-EABC-D841-99E9-1C381585E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414" y="3227408"/>
              <a:ext cx="304800" cy="304800"/>
              <a:chOff x="1296" y="2784"/>
              <a:chExt cx="192" cy="192"/>
            </a:xfrm>
          </p:grpSpPr>
          <p:sp>
            <p:nvSpPr>
              <p:cNvPr id="61" name="Line 28">
                <a:extLst>
                  <a:ext uri="{FF2B5EF4-FFF2-40B4-BE49-F238E27FC236}">
                    <a16:creationId xmlns:a16="http://schemas.microsoft.com/office/drawing/2014/main" id="{99C08A62-5091-3D48-B285-30A32B38C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62" name="Line 29">
                <a:extLst>
                  <a:ext uri="{FF2B5EF4-FFF2-40B4-BE49-F238E27FC236}">
                    <a16:creationId xmlns:a16="http://schemas.microsoft.com/office/drawing/2014/main" id="{00AC6B8B-3FE1-904D-9FA6-A2B0C8224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8" name="Group 39">
              <a:extLst>
                <a:ext uri="{FF2B5EF4-FFF2-40B4-BE49-F238E27FC236}">
                  <a16:creationId xmlns:a16="http://schemas.microsoft.com/office/drawing/2014/main" id="{3148D268-23EE-A843-86C6-282F4ABA0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0927" y="3956234"/>
              <a:ext cx="304800" cy="304800"/>
              <a:chOff x="1296" y="2784"/>
              <a:chExt cx="192" cy="192"/>
            </a:xfrm>
          </p:grpSpPr>
          <p:sp>
            <p:nvSpPr>
              <p:cNvPr id="53" name="Line 40">
                <a:extLst>
                  <a:ext uri="{FF2B5EF4-FFF2-40B4-BE49-F238E27FC236}">
                    <a16:creationId xmlns:a16="http://schemas.microsoft.com/office/drawing/2014/main" id="{FD2F051E-7FDB-D643-8484-94ADD099A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4" name="Line 41">
                <a:extLst>
                  <a:ext uri="{FF2B5EF4-FFF2-40B4-BE49-F238E27FC236}">
                    <a16:creationId xmlns:a16="http://schemas.microsoft.com/office/drawing/2014/main" id="{DD5B5B43-9CC4-2B49-BFDB-A8FB84AB3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1" name="Group 48">
              <a:extLst>
                <a:ext uri="{FF2B5EF4-FFF2-40B4-BE49-F238E27FC236}">
                  <a16:creationId xmlns:a16="http://schemas.microsoft.com/office/drawing/2014/main" id="{C64C8074-29CE-FC45-8775-85AC4FAD5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3886" y="4778831"/>
              <a:ext cx="304800" cy="304800"/>
              <a:chOff x="1296" y="2784"/>
              <a:chExt cx="192" cy="192"/>
            </a:xfrm>
          </p:grpSpPr>
          <p:sp>
            <p:nvSpPr>
              <p:cNvPr id="47" name="Line 49">
                <a:extLst>
                  <a:ext uri="{FF2B5EF4-FFF2-40B4-BE49-F238E27FC236}">
                    <a16:creationId xmlns:a16="http://schemas.microsoft.com/office/drawing/2014/main" id="{3959629A-B372-F445-881B-20148EBD0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8" name="Line 50">
                <a:extLst>
                  <a:ext uri="{FF2B5EF4-FFF2-40B4-BE49-F238E27FC236}">
                    <a16:creationId xmlns:a16="http://schemas.microsoft.com/office/drawing/2014/main" id="{5BCCC63C-A88F-F04B-A5AC-1F6123BCA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2" name="Group 51">
              <a:extLst>
                <a:ext uri="{FF2B5EF4-FFF2-40B4-BE49-F238E27FC236}">
                  <a16:creationId xmlns:a16="http://schemas.microsoft.com/office/drawing/2014/main" id="{4E3E7DB6-653F-FF46-ADA8-63DC376F1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3321" y="3465032"/>
              <a:ext cx="304800" cy="304800"/>
              <a:chOff x="1296" y="2784"/>
              <a:chExt cx="192" cy="192"/>
            </a:xfrm>
          </p:grpSpPr>
          <p:sp>
            <p:nvSpPr>
              <p:cNvPr id="45" name="Line 52">
                <a:extLst>
                  <a:ext uri="{FF2B5EF4-FFF2-40B4-BE49-F238E27FC236}">
                    <a16:creationId xmlns:a16="http://schemas.microsoft.com/office/drawing/2014/main" id="{0A116543-F481-CC42-AE7F-3DC0B14C8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6" name="Line 53">
                <a:extLst>
                  <a:ext uri="{FF2B5EF4-FFF2-40B4-BE49-F238E27FC236}">
                    <a16:creationId xmlns:a16="http://schemas.microsoft.com/office/drawing/2014/main" id="{42A03DB6-759F-EB4D-B6A1-28B94F849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3" name="Group 54">
              <a:extLst>
                <a:ext uri="{FF2B5EF4-FFF2-40B4-BE49-F238E27FC236}">
                  <a16:creationId xmlns:a16="http://schemas.microsoft.com/office/drawing/2014/main" id="{2F2F7003-D51F-954A-9015-4559E43FF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506" y="3740626"/>
              <a:ext cx="304800" cy="304800"/>
              <a:chOff x="1296" y="2784"/>
              <a:chExt cx="192" cy="192"/>
            </a:xfrm>
          </p:grpSpPr>
          <p:sp>
            <p:nvSpPr>
              <p:cNvPr id="43" name="Line 55">
                <a:extLst>
                  <a:ext uri="{FF2B5EF4-FFF2-40B4-BE49-F238E27FC236}">
                    <a16:creationId xmlns:a16="http://schemas.microsoft.com/office/drawing/2014/main" id="{49F5839E-EF05-064B-ADF6-075123A84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4" name="Line 56">
                <a:extLst>
                  <a:ext uri="{FF2B5EF4-FFF2-40B4-BE49-F238E27FC236}">
                    <a16:creationId xmlns:a16="http://schemas.microsoft.com/office/drawing/2014/main" id="{7DC08930-DDC3-B947-AF1A-CB6A8F6CB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6" name="Group 63">
              <a:extLst>
                <a:ext uri="{FF2B5EF4-FFF2-40B4-BE49-F238E27FC236}">
                  <a16:creationId xmlns:a16="http://schemas.microsoft.com/office/drawing/2014/main" id="{8C919DCF-65C0-2E46-A704-6CCAA56BD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311" y="3312632"/>
              <a:ext cx="304800" cy="304800"/>
              <a:chOff x="1296" y="2784"/>
              <a:chExt cx="192" cy="192"/>
            </a:xfrm>
          </p:grpSpPr>
          <p:sp>
            <p:nvSpPr>
              <p:cNvPr id="37" name="Line 64">
                <a:extLst>
                  <a:ext uri="{FF2B5EF4-FFF2-40B4-BE49-F238E27FC236}">
                    <a16:creationId xmlns:a16="http://schemas.microsoft.com/office/drawing/2014/main" id="{8387595F-1D97-A443-B633-879CB1E4D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" name="Line 65">
                <a:extLst>
                  <a:ext uri="{FF2B5EF4-FFF2-40B4-BE49-F238E27FC236}">
                    <a16:creationId xmlns:a16="http://schemas.microsoft.com/office/drawing/2014/main" id="{86EA75B6-7E79-A142-9599-609DC37D7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2D3274-AB79-AC4A-80DB-A90B734E9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861" y="3465032"/>
              <a:ext cx="3843079" cy="2831633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3CAB354-5147-FB42-9771-322CA592638C}"/>
              </a:ext>
            </a:extLst>
          </p:cNvPr>
          <p:cNvGrpSpPr>
            <a:grpSpLocks noChangeAspect="1"/>
          </p:cNvGrpSpPr>
          <p:nvPr/>
        </p:nvGrpSpPr>
        <p:grpSpPr>
          <a:xfrm>
            <a:off x="4336293" y="1320669"/>
            <a:ext cx="3024000" cy="4416823"/>
            <a:chOff x="4874469" y="-65677"/>
            <a:chExt cx="3984192" cy="5819264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4442BF74-6B42-D04E-9CA3-A5860DE77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161" y="5296387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F9843ED2-A597-704C-BAD1-88C54F83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0564" y="4541509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07211737-5F33-F640-BFEF-E784645AD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0226" y="5292746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CF8DB3B4-0F4E-724C-A885-FD435D31E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569" y="4582400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grpSp>
          <p:nvGrpSpPr>
            <p:cNvPr id="25" name="Group 30">
              <a:extLst>
                <a:ext uri="{FF2B5EF4-FFF2-40B4-BE49-F238E27FC236}">
                  <a16:creationId xmlns:a16="http://schemas.microsoft.com/office/drawing/2014/main" id="{0278F106-1C82-C148-B3DF-CDFEE20714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770" y="3707793"/>
              <a:ext cx="304800" cy="304800"/>
              <a:chOff x="1296" y="2784"/>
              <a:chExt cx="192" cy="192"/>
            </a:xfrm>
          </p:grpSpPr>
          <p:sp>
            <p:nvSpPr>
              <p:cNvPr id="59" name="Line 31">
                <a:extLst>
                  <a:ext uri="{FF2B5EF4-FFF2-40B4-BE49-F238E27FC236}">
                    <a16:creationId xmlns:a16="http://schemas.microsoft.com/office/drawing/2014/main" id="{B648B744-F767-3143-A984-80A883A01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60" name="Line 32">
                <a:extLst>
                  <a:ext uri="{FF2B5EF4-FFF2-40B4-BE49-F238E27FC236}">
                    <a16:creationId xmlns:a16="http://schemas.microsoft.com/office/drawing/2014/main" id="{C4221731-D58A-584E-93E4-8E804EA95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3600C2EF-D31B-C14B-B48A-0B2648234C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5484" y="2757378"/>
              <a:ext cx="304800" cy="304800"/>
              <a:chOff x="1296" y="2784"/>
              <a:chExt cx="192" cy="192"/>
            </a:xfrm>
          </p:grpSpPr>
          <p:sp>
            <p:nvSpPr>
              <p:cNvPr id="55" name="Line 37">
                <a:extLst>
                  <a:ext uri="{FF2B5EF4-FFF2-40B4-BE49-F238E27FC236}">
                    <a16:creationId xmlns:a16="http://schemas.microsoft.com/office/drawing/2014/main" id="{86022622-0FBE-2847-ABAF-87DB869B9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6" name="Line 38">
                <a:extLst>
                  <a:ext uri="{FF2B5EF4-FFF2-40B4-BE49-F238E27FC236}">
                    <a16:creationId xmlns:a16="http://schemas.microsoft.com/office/drawing/2014/main" id="{44D2DEA1-CBDC-E546-B840-0F7650509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9" name="Group 42">
              <a:extLst>
                <a:ext uri="{FF2B5EF4-FFF2-40B4-BE49-F238E27FC236}">
                  <a16:creationId xmlns:a16="http://schemas.microsoft.com/office/drawing/2014/main" id="{18BCD49A-1A32-8E4C-84BE-30AEF525E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3084" y="3597748"/>
              <a:ext cx="304800" cy="304800"/>
              <a:chOff x="1296" y="2784"/>
              <a:chExt cx="192" cy="192"/>
            </a:xfrm>
          </p:grpSpPr>
          <p:sp>
            <p:nvSpPr>
              <p:cNvPr id="51" name="Line 43">
                <a:extLst>
                  <a:ext uri="{FF2B5EF4-FFF2-40B4-BE49-F238E27FC236}">
                    <a16:creationId xmlns:a16="http://schemas.microsoft.com/office/drawing/2014/main" id="{96C23A7F-BD15-8E46-9B59-D24F2B5BB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2" name="Line 44">
                <a:extLst>
                  <a:ext uri="{FF2B5EF4-FFF2-40B4-BE49-F238E27FC236}">
                    <a16:creationId xmlns:a16="http://schemas.microsoft.com/office/drawing/2014/main" id="{24A8AFAE-9726-1B48-A9C5-6E0CB1477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0" name="Group 45">
              <a:extLst>
                <a:ext uri="{FF2B5EF4-FFF2-40B4-BE49-F238E27FC236}">
                  <a16:creationId xmlns:a16="http://schemas.microsoft.com/office/drawing/2014/main" id="{C6DE4E8D-F043-0D4E-BB21-F5A8410AE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8547" y="2808317"/>
              <a:ext cx="304800" cy="304800"/>
              <a:chOff x="1296" y="2784"/>
              <a:chExt cx="192" cy="192"/>
            </a:xfrm>
          </p:grpSpPr>
          <p:sp>
            <p:nvSpPr>
              <p:cNvPr id="49" name="Line 46">
                <a:extLst>
                  <a:ext uri="{FF2B5EF4-FFF2-40B4-BE49-F238E27FC236}">
                    <a16:creationId xmlns:a16="http://schemas.microsoft.com/office/drawing/2014/main" id="{01D0493A-695D-454E-8E27-63C3824DA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0" name="Line 47">
                <a:extLst>
                  <a:ext uri="{FF2B5EF4-FFF2-40B4-BE49-F238E27FC236}">
                    <a16:creationId xmlns:a16="http://schemas.microsoft.com/office/drawing/2014/main" id="{24E57C5F-02A6-CD44-8438-CA9A0C1F0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C72F1957-EDDA-5E4D-8C76-C6AFB9FD5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5260" y="3794915"/>
              <a:ext cx="304800" cy="304800"/>
              <a:chOff x="1296" y="2784"/>
              <a:chExt cx="192" cy="192"/>
            </a:xfrm>
          </p:grpSpPr>
          <p:sp>
            <p:nvSpPr>
              <p:cNvPr id="41" name="Line 58">
                <a:extLst>
                  <a:ext uri="{FF2B5EF4-FFF2-40B4-BE49-F238E27FC236}">
                    <a16:creationId xmlns:a16="http://schemas.microsoft.com/office/drawing/2014/main" id="{453DA56C-492C-D349-8425-B4ECB4F5F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2" name="Line 59">
                <a:extLst>
                  <a:ext uri="{FF2B5EF4-FFF2-40B4-BE49-F238E27FC236}">
                    <a16:creationId xmlns:a16="http://schemas.microsoft.com/office/drawing/2014/main" id="{800AE254-9D12-A940-A273-2F41E60065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5" name="Group 60">
              <a:extLst>
                <a:ext uri="{FF2B5EF4-FFF2-40B4-BE49-F238E27FC236}">
                  <a16:creationId xmlns:a16="http://schemas.microsoft.com/office/drawing/2014/main" id="{D2FADF2C-62C7-1A41-885E-342D38490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4161" y="3116093"/>
              <a:ext cx="304800" cy="304800"/>
              <a:chOff x="1296" y="2784"/>
              <a:chExt cx="192" cy="192"/>
            </a:xfrm>
          </p:grpSpPr>
          <p:sp>
            <p:nvSpPr>
              <p:cNvPr id="39" name="Line 61">
                <a:extLst>
                  <a:ext uri="{FF2B5EF4-FFF2-40B4-BE49-F238E27FC236}">
                    <a16:creationId xmlns:a16="http://schemas.microsoft.com/office/drawing/2014/main" id="{6AEA4B71-9A77-2147-A930-197815562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" name="Line 62">
                <a:extLst>
                  <a:ext uri="{FF2B5EF4-FFF2-40B4-BE49-F238E27FC236}">
                    <a16:creationId xmlns:a16="http://schemas.microsoft.com/office/drawing/2014/main" id="{FA558631-1126-CD45-A183-1D8D77D92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75" name="Group 57">
              <a:extLst>
                <a:ext uri="{FF2B5EF4-FFF2-40B4-BE49-F238E27FC236}">
                  <a16:creationId xmlns:a16="http://schemas.microsoft.com/office/drawing/2014/main" id="{F808F5F0-48E3-AC46-A634-5FE4C123D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1783" y="3546158"/>
              <a:ext cx="304800" cy="304800"/>
              <a:chOff x="1296" y="2784"/>
              <a:chExt cx="192" cy="192"/>
            </a:xfrm>
          </p:grpSpPr>
          <p:sp>
            <p:nvSpPr>
              <p:cNvPr id="76" name="Line 58">
                <a:extLst>
                  <a:ext uri="{FF2B5EF4-FFF2-40B4-BE49-F238E27FC236}">
                    <a16:creationId xmlns:a16="http://schemas.microsoft.com/office/drawing/2014/main" id="{88E25247-0EB3-A949-8F6F-B0D60AE18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77" name="Line 59">
                <a:extLst>
                  <a:ext uri="{FF2B5EF4-FFF2-40B4-BE49-F238E27FC236}">
                    <a16:creationId xmlns:a16="http://schemas.microsoft.com/office/drawing/2014/main" id="{E8E8F3D2-665B-1745-8581-458707B77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78" name="Group 57">
              <a:extLst>
                <a:ext uri="{FF2B5EF4-FFF2-40B4-BE49-F238E27FC236}">
                  <a16:creationId xmlns:a16="http://schemas.microsoft.com/office/drawing/2014/main" id="{AD912225-8C78-5748-8A95-3BAA7C14E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86960" y="4153954"/>
              <a:ext cx="304800" cy="304800"/>
              <a:chOff x="1296" y="2784"/>
              <a:chExt cx="192" cy="192"/>
            </a:xfrm>
          </p:grpSpPr>
          <p:sp>
            <p:nvSpPr>
              <p:cNvPr id="79" name="Line 58">
                <a:extLst>
                  <a:ext uri="{FF2B5EF4-FFF2-40B4-BE49-F238E27FC236}">
                    <a16:creationId xmlns:a16="http://schemas.microsoft.com/office/drawing/2014/main" id="{085B0341-F3E0-8745-815A-8726E7477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80" name="Line 59">
                <a:extLst>
                  <a:ext uri="{FF2B5EF4-FFF2-40B4-BE49-F238E27FC236}">
                    <a16:creationId xmlns:a16="http://schemas.microsoft.com/office/drawing/2014/main" id="{C2DABBD0-8495-EF44-B226-AA80F6FC4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81" name="Group 57">
              <a:extLst>
                <a:ext uri="{FF2B5EF4-FFF2-40B4-BE49-F238E27FC236}">
                  <a16:creationId xmlns:a16="http://schemas.microsoft.com/office/drawing/2014/main" id="{922F407E-642F-6A49-BB40-CCBD2831EC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8193" y="2826321"/>
              <a:ext cx="304800" cy="304800"/>
              <a:chOff x="1296" y="2784"/>
              <a:chExt cx="192" cy="192"/>
            </a:xfrm>
          </p:grpSpPr>
          <p:sp>
            <p:nvSpPr>
              <p:cNvPr id="82" name="Line 58">
                <a:extLst>
                  <a:ext uri="{FF2B5EF4-FFF2-40B4-BE49-F238E27FC236}">
                    <a16:creationId xmlns:a16="http://schemas.microsoft.com/office/drawing/2014/main" id="{D5C74CCD-0CEC-8C42-92F5-0CAB04344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83" name="Line 59">
                <a:extLst>
                  <a:ext uri="{FF2B5EF4-FFF2-40B4-BE49-F238E27FC236}">
                    <a16:creationId xmlns:a16="http://schemas.microsoft.com/office/drawing/2014/main" id="{19DC82AC-5A86-A842-AD03-9C4A6EB47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BE9C012B-8A11-9640-8794-F963B0B3A35E}"/>
                </a:ext>
              </a:extLst>
            </p:cNvPr>
            <p:cNvSpPr/>
            <p:nvPr/>
          </p:nvSpPr>
          <p:spPr>
            <a:xfrm rot="10209710">
              <a:off x="4874469" y="-65677"/>
              <a:ext cx="3746535" cy="4852357"/>
            </a:xfrm>
            <a:prstGeom prst="arc">
              <a:avLst>
                <a:gd name="adj1" fmla="val 11119519"/>
                <a:gd name="adj2" fmla="val 21325612"/>
              </a:avLst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7">
              <a:extLst>
                <a:ext uri="{FF2B5EF4-FFF2-40B4-BE49-F238E27FC236}">
                  <a16:creationId xmlns:a16="http://schemas.microsoft.com/office/drawing/2014/main" id="{F6041EBE-AB8D-EA47-8657-F868B9C3C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786" y="5448787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7" name="Oval 7">
              <a:extLst>
                <a:ext uri="{FF2B5EF4-FFF2-40B4-BE49-F238E27FC236}">
                  <a16:creationId xmlns:a16="http://schemas.microsoft.com/office/drawing/2014/main" id="{862B5C80-45A6-CD41-BA19-2C97B93BC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911" y="5163037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AC95298D-C569-014E-BC22-AB10F461A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636" y="4905862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9" name="Oval 7">
              <a:extLst>
                <a:ext uri="{FF2B5EF4-FFF2-40B4-BE49-F238E27FC236}">
                  <a16:creationId xmlns:a16="http://schemas.microsoft.com/office/drawing/2014/main" id="{1ED8B497-DE16-3048-8CD0-512665D5C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3861" y="3762862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0" name="Oval 7">
              <a:extLst>
                <a:ext uri="{FF2B5EF4-FFF2-40B4-BE49-F238E27FC236}">
                  <a16:creationId xmlns:a16="http://schemas.microsoft.com/office/drawing/2014/main" id="{53649C0D-059B-9B44-BFCD-7AE4E947B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311" y="4391512"/>
              <a:ext cx="30480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2E9E39-39F2-664B-8140-DDA6AA0599C3}"/>
              </a:ext>
            </a:extLst>
          </p:cNvPr>
          <p:cNvGrpSpPr>
            <a:grpSpLocks noChangeAspect="1"/>
          </p:cNvGrpSpPr>
          <p:nvPr/>
        </p:nvGrpSpPr>
        <p:grpSpPr>
          <a:xfrm>
            <a:off x="8521470" y="2787652"/>
            <a:ext cx="2880000" cy="3340443"/>
            <a:chOff x="8386108" y="2233365"/>
            <a:chExt cx="3379009" cy="3919238"/>
          </a:xfrm>
        </p:grpSpPr>
        <p:grpSp>
          <p:nvGrpSpPr>
            <p:cNvPr id="91" name="Group 57">
              <a:extLst>
                <a:ext uri="{FF2B5EF4-FFF2-40B4-BE49-F238E27FC236}">
                  <a16:creationId xmlns:a16="http://schemas.microsoft.com/office/drawing/2014/main" id="{54226671-04FC-BD4D-A40A-D7A68096D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4416" y="3693035"/>
              <a:ext cx="304800" cy="304800"/>
              <a:chOff x="1296" y="2784"/>
              <a:chExt cx="192" cy="192"/>
            </a:xfrm>
          </p:grpSpPr>
          <p:sp>
            <p:nvSpPr>
              <p:cNvPr id="92" name="Line 58">
                <a:extLst>
                  <a:ext uri="{FF2B5EF4-FFF2-40B4-BE49-F238E27FC236}">
                    <a16:creationId xmlns:a16="http://schemas.microsoft.com/office/drawing/2014/main" id="{40BBDAC3-8EA5-8245-8E87-7B53BB32A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93" name="Line 59">
                <a:extLst>
                  <a:ext uri="{FF2B5EF4-FFF2-40B4-BE49-F238E27FC236}">
                    <a16:creationId xmlns:a16="http://schemas.microsoft.com/office/drawing/2014/main" id="{05DE21EF-673E-7843-8CE8-73AAA9487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95" name="Group 57">
              <a:extLst>
                <a:ext uri="{FF2B5EF4-FFF2-40B4-BE49-F238E27FC236}">
                  <a16:creationId xmlns:a16="http://schemas.microsoft.com/office/drawing/2014/main" id="{F6B606F4-B28F-BF49-8FDA-4A47B6DD0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8693" y="3483546"/>
              <a:ext cx="304800" cy="304800"/>
              <a:chOff x="1296" y="2784"/>
              <a:chExt cx="192" cy="192"/>
            </a:xfrm>
          </p:grpSpPr>
          <p:sp>
            <p:nvSpPr>
              <p:cNvPr id="96" name="Line 58">
                <a:extLst>
                  <a:ext uri="{FF2B5EF4-FFF2-40B4-BE49-F238E27FC236}">
                    <a16:creationId xmlns:a16="http://schemas.microsoft.com/office/drawing/2014/main" id="{4EDDCAF0-52D8-6241-91AB-1AFC27E48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97" name="Line 59">
                <a:extLst>
                  <a:ext uri="{FF2B5EF4-FFF2-40B4-BE49-F238E27FC236}">
                    <a16:creationId xmlns:a16="http://schemas.microsoft.com/office/drawing/2014/main" id="{5ADC11CA-8D59-E34A-AB3D-7DF688765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98" name="Group 57">
              <a:extLst>
                <a:ext uri="{FF2B5EF4-FFF2-40B4-BE49-F238E27FC236}">
                  <a16:creationId xmlns:a16="http://schemas.microsoft.com/office/drawing/2014/main" id="{A06507CE-BF65-1445-B4F3-C79D6FBC2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1543" y="4026471"/>
              <a:ext cx="304800" cy="304800"/>
              <a:chOff x="1296" y="2784"/>
              <a:chExt cx="192" cy="192"/>
            </a:xfrm>
          </p:grpSpPr>
          <p:sp>
            <p:nvSpPr>
              <p:cNvPr id="99" name="Line 58">
                <a:extLst>
                  <a:ext uri="{FF2B5EF4-FFF2-40B4-BE49-F238E27FC236}">
                    <a16:creationId xmlns:a16="http://schemas.microsoft.com/office/drawing/2014/main" id="{25187562-FB34-4E43-B344-6D9B644D5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00" name="Line 59">
                <a:extLst>
                  <a:ext uri="{FF2B5EF4-FFF2-40B4-BE49-F238E27FC236}">
                    <a16:creationId xmlns:a16="http://schemas.microsoft.com/office/drawing/2014/main" id="{646B2D6B-F7CD-E84D-9765-9A5261448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01" name="Group 57">
              <a:extLst>
                <a:ext uri="{FF2B5EF4-FFF2-40B4-BE49-F238E27FC236}">
                  <a16:creationId xmlns:a16="http://schemas.microsoft.com/office/drawing/2014/main" id="{88D96329-3A46-3543-BD45-8F3401718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8192" y="4428131"/>
              <a:ext cx="304800" cy="304800"/>
              <a:chOff x="1296" y="2784"/>
              <a:chExt cx="192" cy="192"/>
            </a:xfrm>
          </p:grpSpPr>
          <p:sp>
            <p:nvSpPr>
              <p:cNvPr id="102" name="Line 58">
                <a:extLst>
                  <a:ext uri="{FF2B5EF4-FFF2-40B4-BE49-F238E27FC236}">
                    <a16:creationId xmlns:a16="http://schemas.microsoft.com/office/drawing/2014/main" id="{2062E310-D556-BD4E-936B-78F940E89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03" name="Line 59">
                <a:extLst>
                  <a:ext uri="{FF2B5EF4-FFF2-40B4-BE49-F238E27FC236}">
                    <a16:creationId xmlns:a16="http://schemas.microsoft.com/office/drawing/2014/main" id="{CE3DC204-E090-FF4A-B821-5B3F60AD5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04" name="Group 57">
              <a:extLst>
                <a:ext uri="{FF2B5EF4-FFF2-40B4-BE49-F238E27FC236}">
                  <a16:creationId xmlns:a16="http://schemas.microsoft.com/office/drawing/2014/main" id="{AD667296-EB28-AA4F-B390-3AA06ABAA3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80139" y="3939308"/>
              <a:ext cx="304800" cy="304800"/>
              <a:chOff x="1296" y="2784"/>
              <a:chExt cx="192" cy="192"/>
            </a:xfrm>
          </p:grpSpPr>
          <p:sp>
            <p:nvSpPr>
              <p:cNvPr id="105" name="Line 58">
                <a:extLst>
                  <a:ext uri="{FF2B5EF4-FFF2-40B4-BE49-F238E27FC236}">
                    <a16:creationId xmlns:a16="http://schemas.microsoft.com/office/drawing/2014/main" id="{3290645D-EAC4-9A42-B1CC-42C9B0916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06" name="Line 59">
                <a:extLst>
                  <a:ext uri="{FF2B5EF4-FFF2-40B4-BE49-F238E27FC236}">
                    <a16:creationId xmlns:a16="http://schemas.microsoft.com/office/drawing/2014/main" id="{F530DB97-F55C-924C-A337-F9187A914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07" name="Group 57">
              <a:extLst>
                <a:ext uri="{FF2B5EF4-FFF2-40B4-BE49-F238E27FC236}">
                  <a16:creationId xmlns:a16="http://schemas.microsoft.com/office/drawing/2014/main" id="{FBEF5EEC-C671-4445-84A5-533ECE4C6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46460" y="3026970"/>
              <a:ext cx="304800" cy="304800"/>
              <a:chOff x="1296" y="2784"/>
              <a:chExt cx="192" cy="192"/>
            </a:xfrm>
          </p:grpSpPr>
          <p:sp>
            <p:nvSpPr>
              <p:cNvPr id="108" name="Line 58">
                <a:extLst>
                  <a:ext uri="{FF2B5EF4-FFF2-40B4-BE49-F238E27FC236}">
                    <a16:creationId xmlns:a16="http://schemas.microsoft.com/office/drawing/2014/main" id="{2C8F8476-0ABB-CE44-A6AA-4BD6DFAFC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09" name="Line 59">
                <a:extLst>
                  <a:ext uri="{FF2B5EF4-FFF2-40B4-BE49-F238E27FC236}">
                    <a16:creationId xmlns:a16="http://schemas.microsoft.com/office/drawing/2014/main" id="{CBE0F087-60BF-0841-90D9-0A02580C1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10" name="Group 57">
              <a:extLst>
                <a:ext uri="{FF2B5EF4-FFF2-40B4-BE49-F238E27FC236}">
                  <a16:creationId xmlns:a16="http://schemas.microsoft.com/office/drawing/2014/main" id="{5AD8D17B-3E63-4D49-8215-61232927A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5649" y="3450424"/>
              <a:ext cx="304800" cy="304800"/>
              <a:chOff x="1296" y="2784"/>
              <a:chExt cx="192" cy="192"/>
            </a:xfrm>
          </p:grpSpPr>
          <p:sp>
            <p:nvSpPr>
              <p:cNvPr id="111" name="Line 58">
                <a:extLst>
                  <a:ext uri="{FF2B5EF4-FFF2-40B4-BE49-F238E27FC236}">
                    <a16:creationId xmlns:a16="http://schemas.microsoft.com/office/drawing/2014/main" id="{0A4D61E9-46FD-7644-92C8-828A44CEE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2" name="Line 59">
                <a:extLst>
                  <a:ext uri="{FF2B5EF4-FFF2-40B4-BE49-F238E27FC236}">
                    <a16:creationId xmlns:a16="http://schemas.microsoft.com/office/drawing/2014/main" id="{6377A980-154C-3847-935E-8C39CEA77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13" name="Group 57">
              <a:extLst>
                <a:ext uri="{FF2B5EF4-FFF2-40B4-BE49-F238E27FC236}">
                  <a16:creationId xmlns:a16="http://schemas.microsoft.com/office/drawing/2014/main" id="{BC62E44E-DC8D-2F44-98D6-00171C0384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792" y="2856921"/>
              <a:ext cx="304800" cy="304800"/>
              <a:chOff x="1296" y="2784"/>
              <a:chExt cx="192" cy="192"/>
            </a:xfrm>
          </p:grpSpPr>
          <p:sp>
            <p:nvSpPr>
              <p:cNvPr id="114" name="Line 58">
                <a:extLst>
                  <a:ext uri="{FF2B5EF4-FFF2-40B4-BE49-F238E27FC236}">
                    <a16:creationId xmlns:a16="http://schemas.microsoft.com/office/drawing/2014/main" id="{201448B5-FC14-0543-BC86-C402ABF50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5" name="Line 59">
                <a:extLst>
                  <a:ext uri="{FF2B5EF4-FFF2-40B4-BE49-F238E27FC236}">
                    <a16:creationId xmlns:a16="http://schemas.microsoft.com/office/drawing/2014/main" id="{196CF64C-5C9B-DC4D-A212-372493E06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16" name="Group 57">
              <a:extLst>
                <a:ext uri="{FF2B5EF4-FFF2-40B4-BE49-F238E27FC236}">
                  <a16:creationId xmlns:a16="http://schemas.microsoft.com/office/drawing/2014/main" id="{4CC977E8-311E-2046-99F0-248707345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623" y="3537517"/>
              <a:ext cx="304800" cy="304800"/>
              <a:chOff x="1296" y="2784"/>
              <a:chExt cx="192" cy="192"/>
            </a:xfrm>
          </p:grpSpPr>
          <p:sp>
            <p:nvSpPr>
              <p:cNvPr id="117" name="Line 58">
                <a:extLst>
                  <a:ext uri="{FF2B5EF4-FFF2-40B4-BE49-F238E27FC236}">
                    <a16:creationId xmlns:a16="http://schemas.microsoft.com/office/drawing/2014/main" id="{9131A22B-9E21-3543-B046-64656F14B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8" name="Line 59">
                <a:extLst>
                  <a:ext uri="{FF2B5EF4-FFF2-40B4-BE49-F238E27FC236}">
                    <a16:creationId xmlns:a16="http://schemas.microsoft.com/office/drawing/2014/main" id="{68C3019B-06F9-144D-86F9-88B02ED92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C38AF68-A57F-6443-BBE7-94897858CAD4}"/>
                </a:ext>
              </a:extLst>
            </p:cNvPr>
            <p:cNvSpPr/>
            <p:nvPr/>
          </p:nvSpPr>
          <p:spPr>
            <a:xfrm>
              <a:off x="8702586" y="2682497"/>
              <a:ext cx="3049501" cy="2209391"/>
            </a:xfrm>
            <a:custGeom>
              <a:avLst/>
              <a:gdLst>
                <a:gd name="connsiteX0" fmla="*/ 0 w 3448050"/>
                <a:gd name="connsiteY0" fmla="*/ 1015904 h 2031807"/>
                <a:gd name="connsiteX1" fmla="*/ 1724025 w 3448050"/>
                <a:gd name="connsiteY1" fmla="*/ 0 h 2031807"/>
                <a:gd name="connsiteX2" fmla="*/ 3448050 w 3448050"/>
                <a:gd name="connsiteY2" fmla="*/ 1015904 h 2031807"/>
                <a:gd name="connsiteX3" fmla="*/ 1724025 w 3448050"/>
                <a:gd name="connsiteY3" fmla="*/ 2031808 h 2031807"/>
                <a:gd name="connsiteX4" fmla="*/ 0 w 3448050"/>
                <a:gd name="connsiteY4" fmla="*/ 1015904 h 2031807"/>
                <a:gd name="connsiteX0" fmla="*/ 61117 w 3509167"/>
                <a:gd name="connsiteY0" fmla="*/ 1041230 h 2057134"/>
                <a:gd name="connsiteX1" fmla="*/ 518317 w 3509167"/>
                <a:gd name="connsiteY1" fmla="*/ 368805 h 2057134"/>
                <a:gd name="connsiteX2" fmla="*/ 1785142 w 3509167"/>
                <a:gd name="connsiteY2" fmla="*/ 25326 h 2057134"/>
                <a:gd name="connsiteX3" fmla="*/ 3509167 w 3509167"/>
                <a:gd name="connsiteY3" fmla="*/ 1041230 h 2057134"/>
                <a:gd name="connsiteX4" fmla="*/ 1785142 w 3509167"/>
                <a:gd name="connsiteY4" fmla="*/ 2057134 h 2057134"/>
                <a:gd name="connsiteX5" fmla="*/ 61117 w 3509167"/>
                <a:gd name="connsiteY5" fmla="*/ 1041230 h 2057134"/>
                <a:gd name="connsiteX0" fmla="*/ 61117 w 3556398"/>
                <a:gd name="connsiteY0" fmla="*/ 1041230 h 2064786"/>
                <a:gd name="connsiteX1" fmla="*/ 518317 w 3556398"/>
                <a:gd name="connsiteY1" fmla="*/ 368805 h 2064786"/>
                <a:gd name="connsiteX2" fmla="*/ 1785142 w 3556398"/>
                <a:gd name="connsiteY2" fmla="*/ 25326 h 2064786"/>
                <a:gd name="connsiteX3" fmla="*/ 3509167 w 3556398"/>
                <a:gd name="connsiteY3" fmla="*/ 1041230 h 2064786"/>
                <a:gd name="connsiteX4" fmla="*/ 2947193 w 3556398"/>
                <a:gd name="connsiteY4" fmla="*/ 1483229 h 2064786"/>
                <a:gd name="connsiteX5" fmla="*/ 1785142 w 3556398"/>
                <a:gd name="connsiteY5" fmla="*/ 2057134 h 2064786"/>
                <a:gd name="connsiteX6" fmla="*/ 61117 w 3556398"/>
                <a:gd name="connsiteY6" fmla="*/ 1041230 h 2064786"/>
                <a:gd name="connsiteX0" fmla="*/ 61117 w 3240705"/>
                <a:gd name="connsiteY0" fmla="*/ 1020916 h 2044472"/>
                <a:gd name="connsiteX1" fmla="*/ 518317 w 3240705"/>
                <a:gd name="connsiteY1" fmla="*/ 348491 h 2044472"/>
                <a:gd name="connsiteX2" fmla="*/ 1785142 w 3240705"/>
                <a:gd name="connsiteY2" fmla="*/ 5012 h 2044472"/>
                <a:gd name="connsiteX3" fmla="*/ 3137692 w 3240705"/>
                <a:gd name="connsiteY3" fmla="*/ 592291 h 2044472"/>
                <a:gd name="connsiteX4" fmla="*/ 2947193 w 3240705"/>
                <a:gd name="connsiteY4" fmla="*/ 1462915 h 2044472"/>
                <a:gd name="connsiteX5" fmla="*/ 1785142 w 3240705"/>
                <a:gd name="connsiteY5" fmla="*/ 2036820 h 2044472"/>
                <a:gd name="connsiteX6" fmla="*/ 61117 w 3240705"/>
                <a:gd name="connsiteY6" fmla="*/ 1020916 h 2044472"/>
                <a:gd name="connsiteX0" fmla="*/ 61117 w 3240705"/>
                <a:gd name="connsiteY0" fmla="*/ 1190328 h 2213884"/>
                <a:gd name="connsiteX1" fmla="*/ 518317 w 3240705"/>
                <a:gd name="connsiteY1" fmla="*/ 517903 h 2213884"/>
                <a:gd name="connsiteX2" fmla="*/ 1556542 w 3240705"/>
                <a:gd name="connsiteY2" fmla="*/ 2974 h 2213884"/>
                <a:gd name="connsiteX3" fmla="*/ 3137692 w 3240705"/>
                <a:gd name="connsiteY3" fmla="*/ 761703 h 2213884"/>
                <a:gd name="connsiteX4" fmla="*/ 2947193 w 3240705"/>
                <a:gd name="connsiteY4" fmla="*/ 1632327 h 2213884"/>
                <a:gd name="connsiteX5" fmla="*/ 1785142 w 3240705"/>
                <a:gd name="connsiteY5" fmla="*/ 2206232 h 2213884"/>
                <a:gd name="connsiteX6" fmla="*/ 61117 w 3240705"/>
                <a:gd name="connsiteY6" fmla="*/ 1190328 h 2213884"/>
                <a:gd name="connsiteX0" fmla="*/ 98513 w 3049501"/>
                <a:gd name="connsiteY0" fmla="*/ 1361778 h 2209391"/>
                <a:gd name="connsiteX1" fmla="*/ 327113 w 3049501"/>
                <a:gd name="connsiteY1" fmla="*/ 517903 h 2209391"/>
                <a:gd name="connsiteX2" fmla="*/ 1365338 w 3049501"/>
                <a:gd name="connsiteY2" fmla="*/ 2974 h 2209391"/>
                <a:gd name="connsiteX3" fmla="*/ 2946488 w 3049501"/>
                <a:gd name="connsiteY3" fmla="*/ 761703 h 2209391"/>
                <a:gd name="connsiteX4" fmla="*/ 2755989 w 3049501"/>
                <a:gd name="connsiteY4" fmla="*/ 1632327 h 2209391"/>
                <a:gd name="connsiteX5" fmla="*/ 1593938 w 3049501"/>
                <a:gd name="connsiteY5" fmla="*/ 2206232 h 2209391"/>
                <a:gd name="connsiteX6" fmla="*/ 98513 w 3049501"/>
                <a:gd name="connsiteY6" fmla="*/ 1361778 h 220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9501" h="2209391">
                  <a:moveTo>
                    <a:pt x="98513" y="1361778"/>
                  </a:moveTo>
                  <a:cubicBezTo>
                    <a:pt x="-112624" y="1080390"/>
                    <a:pt x="39776" y="687220"/>
                    <a:pt x="327113" y="517903"/>
                  </a:cubicBezTo>
                  <a:cubicBezTo>
                    <a:pt x="614450" y="348586"/>
                    <a:pt x="928776" y="-37659"/>
                    <a:pt x="1365338" y="2974"/>
                  </a:cubicBezTo>
                  <a:cubicBezTo>
                    <a:pt x="1801900" y="43607"/>
                    <a:pt x="2748050" y="480619"/>
                    <a:pt x="2946488" y="761703"/>
                  </a:cubicBezTo>
                  <a:cubicBezTo>
                    <a:pt x="3144926" y="1042787"/>
                    <a:pt x="3043326" y="1463010"/>
                    <a:pt x="2755989" y="1632327"/>
                  </a:cubicBezTo>
                  <a:cubicBezTo>
                    <a:pt x="2468652" y="1801644"/>
                    <a:pt x="2036851" y="2251324"/>
                    <a:pt x="1593938" y="2206232"/>
                  </a:cubicBezTo>
                  <a:cubicBezTo>
                    <a:pt x="1151025" y="2161140"/>
                    <a:pt x="309650" y="1643166"/>
                    <a:pt x="98513" y="1361778"/>
                  </a:cubicBezTo>
                  <a:close/>
                </a:path>
              </a:pathLst>
            </a:cu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7">
              <a:extLst>
                <a:ext uri="{FF2B5EF4-FFF2-40B4-BE49-F238E27FC236}">
                  <a16:creationId xmlns:a16="http://schemas.microsoft.com/office/drawing/2014/main" id="{3097F860-3FC3-6E4A-A5FB-2329BB9E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2985" y="4803200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3" name="Oval 7">
              <a:extLst>
                <a:ext uri="{FF2B5EF4-FFF2-40B4-BE49-F238E27FC236}">
                  <a16:creationId xmlns:a16="http://schemas.microsoft.com/office/drawing/2014/main" id="{2E87077A-2373-8448-8A89-D461A1681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4143" y="5090865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4" name="Oval 7">
              <a:extLst>
                <a:ext uri="{FF2B5EF4-FFF2-40B4-BE49-F238E27FC236}">
                  <a16:creationId xmlns:a16="http://schemas.microsoft.com/office/drawing/2014/main" id="{FDC6F347-91DE-B540-8DA2-EECAEE13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2668" y="5890965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5" name="Oval 7">
              <a:extLst>
                <a:ext uri="{FF2B5EF4-FFF2-40B4-BE49-F238E27FC236}">
                  <a16:creationId xmlns:a16="http://schemas.microsoft.com/office/drawing/2014/main" id="{9261451B-9278-BF4C-96F2-6AB1E68AB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5443" y="4576515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6" name="Oval 7">
              <a:extLst>
                <a:ext uri="{FF2B5EF4-FFF2-40B4-BE49-F238E27FC236}">
                  <a16:creationId xmlns:a16="http://schemas.microsoft.com/office/drawing/2014/main" id="{E15940BC-9AE4-9C40-BD4F-4F4510F36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2618" y="5233740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7" name="Oval 7">
              <a:extLst>
                <a:ext uri="{FF2B5EF4-FFF2-40B4-BE49-F238E27FC236}">
                  <a16:creationId xmlns:a16="http://schemas.microsoft.com/office/drawing/2014/main" id="{1329D647-D45D-A041-AE41-D7110D929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668" y="4119315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8" name="Oval 7">
              <a:extLst>
                <a:ext uri="{FF2B5EF4-FFF2-40B4-BE49-F238E27FC236}">
                  <a16:creationId xmlns:a16="http://schemas.microsoft.com/office/drawing/2014/main" id="{DFB1A910-6793-E847-A9D6-696A5A2C4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568" y="2233365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9" name="Oval 7">
              <a:extLst>
                <a:ext uri="{FF2B5EF4-FFF2-40B4-BE49-F238E27FC236}">
                  <a16:creationId xmlns:a16="http://schemas.microsoft.com/office/drawing/2014/main" id="{3AFB50E1-215F-2B4C-9435-E13E4BC9A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7671" y="2778141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0" name="Oval 7">
              <a:extLst>
                <a:ext uri="{FF2B5EF4-FFF2-40B4-BE49-F238E27FC236}">
                  <a16:creationId xmlns:a16="http://schemas.microsoft.com/office/drawing/2014/main" id="{CEE80692-6340-5E46-B379-2698621A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2905" y="2873536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1" name="Oval 7">
              <a:extLst>
                <a:ext uri="{FF2B5EF4-FFF2-40B4-BE49-F238E27FC236}">
                  <a16:creationId xmlns:a16="http://schemas.microsoft.com/office/drawing/2014/main" id="{AB185028-D741-CD4C-B825-92779EB6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4197" y="5306862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2" name="Oval 7">
              <a:extLst>
                <a:ext uri="{FF2B5EF4-FFF2-40B4-BE49-F238E27FC236}">
                  <a16:creationId xmlns:a16="http://schemas.microsoft.com/office/drawing/2014/main" id="{B2C3563C-1BCD-7D49-9F8E-1634B32C1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08" y="3715012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3" name="Oval 7">
              <a:extLst>
                <a:ext uri="{FF2B5EF4-FFF2-40B4-BE49-F238E27FC236}">
                  <a16:creationId xmlns:a16="http://schemas.microsoft.com/office/drawing/2014/main" id="{2752B277-9CFE-A546-9B1B-1CDBC010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3479" y="5044931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4" name="Oval 7">
              <a:extLst>
                <a:ext uri="{FF2B5EF4-FFF2-40B4-BE49-F238E27FC236}">
                  <a16:creationId xmlns:a16="http://schemas.microsoft.com/office/drawing/2014/main" id="{96A04BBE-D52B-A144-BC81-A308328D9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841" y="2682497"/>
              <a:ext cx="261638" cy="2616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66E53D4-89AE-204F-B8C4-18362A33C213}"/>
              </a:ext>
            </a:extLst>
          </p:cNvPr>
          <p:cNvSpPr/>
          <p:nvPr/>
        </p:nvSpPr>
        <p:spPr>
          <a:xfrm>
            <a:off x="1395261" y="2186084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 Antiqua" panose="02040602050305030304" pitchFamily="18" charset="0"/>
              </a:rPr>
              <a:t>Linear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4EDAC09-BF0F-754E-90DB-4FC57FA77213}"/>
              </a:ext>
            </a:extLst>
          </p:cNvPr>
          <p:cNvSpPr/>
          <p:nvPr/>
        </p:nvSpPr>
        <p:spPr>
          <a:xfrm>
            <a:off x="5282462" y="2186084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 Antiqua" panose="02040602050305030304" pitchFamily="18" charset="0"/>
              </a:rPr>
              <a:t>Linear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2EB923B-19C9-F641-BE2F-C3E500F40DA2}"/>
              </a:ext>
            </a:extLst>
          </p:cNvPr>
          <p:cNvSpPr/>
          <p:nvPr/>
        </p:nvSpPr>
        <p:spPr>
          <a:xfrm>
            <a:off x="9364818" y="21982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 Antiqua" panose="02040602050305030304" pitchFamily="18" charset="0"/>
              </a:rPr>
              <a:t>Non-linear</a:t>
            </a:r>
          </a:p>
        </p:txBody>
      </p:sp>
    </p:spTree>
    <p:extLst>
      <p:ext uri="{BB962C8B-B14F-4D97-AF65-F5344CB8AC3E}">
        <p14:creationId xmlns:p14="http://schemas.microsoft.com/office/powerpoint/2010/main" val="172309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CF2-27D4-E545-B297-B9AEFDEF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Permasalahan</a:t>
            </a:r>
            <a:r>
              <a:rPr lang="en-US" dirty="0"/>
              <a:t> Non-linear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C3649C3E-1355-4F4A-8A08-D6E8CBBEFE99}"/>
              </a:ext>
            </a:extLst>
          </p:cNvPr>
          <p:cNvGrpSpPr>
            <a:grpSpLocks/>
          </p:cNvGrpSpPr>
          <p:nvPr/>
        </p:nvGrpSpPr>
        <p:grpSpPr bwMode="auto">
          <a:xfrm>
            <a:off x="3083377" y="1935600"/>
            <a:ext cx="6324600" cy="3505200"/>
            <a:chOff x="1164" y="1516"/>
            <a:chExt cx="3984" cy="2208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E106857F-DA50-814C-88E9-AF461284C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8" y="1900"/>
              <a:ext cx="192" cy="192"/>
              <a:chOff x="1296" y="2784"/>
              <a:chExt cx="192" cy="192"/>
            </a:xfrm>
          </p:grpSpPr>
          <p:sp>
            <p:nvSpPr>
              <p:cNvPr id="51" name="Line 19">
                <a:extLst>
                  <a:ext uri="{FF2B5EF4-FFF2-40B4-BE49-F238E27FC236}">
                    <a16:creationId xmlns:a16="http://schemas.microsoft.com/office/drawing/2014/main" id="{113839F7-234B-C94A-ACA2-47EABBD04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2" name="Line 20">
                <a:extLst>
                  <a:ext uri="{FF2B5EF4-FFF2-40B4-BE49-F238E27FC236}">
                    <a16:creationId xmlns:a16="http://schemas.microsoft.com/office/drawing/2014/main" id="{CFC0992C-9E7C-6548-9546-49AE2F910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AB58643A-E30B-A748-9AD2-C8E83E03A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6" y="3148"/>
              <a:ext cx="192" cy="192"/>
              <a:chOff x="1296" y="2784"/>
              <a:chExt cx="192" cy="192"/>
            </a:xfrm>
          </p:grpSpPr>
          <p:sp>
            <p:nvSpPr>
              <p:cNvPr id="49" name="Line 22">
                <a:extLst>
                  <a:ext uri="{FF2B5EF4-FFF2-40B4-BE49-F238E27FC236}">
                    <a16:creationId xmlns:a16="http://schemas.microsoft.com/office/drawing/2014/main" id="{B153474A-49CD-784D-8351-DBA58A344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0" name="Line 23">
                <a:extLst>
                  <a:ext uri="{FF2B5EF4-FFF2-40B4-BE49-F238E27FC236}">
                    <a16:creationId xmlns:a16="http://schemas.microsoft.com/office/drawing/2014/main" id="{546FA0C2-2FB9-F54F-8045-0332826F9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9DDD7213-9802-9E46-8767-34850F42D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2" y="2716"/>
              <a:ext cx="192" cy="192"/>
              <a:chOff x="1296" y="2784"/>
              <a:chExt cx="192" cy="192"/>
            </a:xfrm>
          </p:grpSpPr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3369DBED-2746-F640-B150-4CA8E69FB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D61659F6-987D-B74E-A1CD-3EFB969AF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D0DCCE32-C756-244B-B7CD-6F18EE658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2" y="1660"/>
              <a:ext cx="192" cy="192"/>
              <a:chOff x="1296" y="2784"/>
              <a:chExt cx="192" cy="192"/>
            </a:xfrm>
          </p:grpSpPr>
          <p:sp>
            <p:nvSpPr>
              <p:cNvPr id="45" name="Line 28">
                <a:extLst>
                  <a:ext uri="{FF2B5EF4-FFF2-40B4-BE49-F238E27FC236}">
                    <a16:creationId xmlns:a16="http://schemas.microsoft.com/office/drawing/2014/main" id="{6A759272-AC1C-C343-858A-0B77C60CD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6" name="Line 29">
                <a:extLst>
                  <a:ext uri="{FF2B5EF4-FFF2-40B4-BE49-F238E27FC236}">
                    <a16:creationId xmlns:a16="http://schemas.microsoft.com/office/drawing/2014/main" id="{B89E7262-06BA-8042-AAED-742C31944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9" name="Group 30">
              <a:extLst>
                <a:ext uri="{FF2B5EF4-FFF2-40B4-BE49-F238E27FC236}">
                  <a16:creationId xmlns:a16="http://schemas.microsoft.com/office/drawing/2014/main" id="{8B45F703-53F9-0749-A16D-5966FB19A0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1756"/>
              <a:ext cx="192" cy="192"/>
              <a:chOff x="1296" y="2784"/>
              <a:chExt cx="192" cy="192"/>
            </a:xfrm>
          </p:grpSpPr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C9489C5C-721B-3D4C-9686-4B310E30E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FB68FE7B-7447-1148-B48E-CEDCA52ED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0" name="Group 33">
              <a:extLst>
                <a:ext uri="{FF2B5EF4-FFF2-40B4-BE49-F238E27FC236}">
                  <a16:creationId xmlns:a16="http://schemas.microsoft.com/office/drawing/2014/main" id="{1FE5BF44-290F-DE42-9892-8482C5FAB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6" y="2284"/>
              <a:ext cx="192" cy="192"/>
              <a:chOff x="1296" y="2784"/>
              <a:chExt cx="192" cy="192"/>
            </a:xfrm>
          </p:grpSpPr>
          <p:sp>
            <p:nvSpPr>
              <p:cNvPr id="41" name="Line 34">
                <a:extLst>
                  <a:ext uri="{FF2B5EF4-FFF2-40B4-BE49-F238E27FC236}">
                    <a16:creationId xmlns:a16="http://schemas.microsoft.com/office/drawing/2014/main" id="{4FCD5C81-6352-3E49-9A58-AD3AA71D7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2" name="Line 35">
                <a:extLst>
                  <a:ext uri="{FF2B5EF4-FFF2-40B4-BE49-F238E27FC236}">
                    <a16:creationId xmlns:a16="http://schemas.microsoft.com/office/drawing/2014/main" id="{F39BE123-B81A-CC47-BDEE-516ADC07C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5B0BB018-19A7-E342-A782-B8068ECECE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8" y="2668"/>
              <a:ext cx="192" cy="192"/>
              <a:chOff x="1296" y="2784"/>
              <a:chExt cx="192" cy="192"/>
            </a:xfrm>
          </p:grpSpPr>
          <p:sp>
            <p:nvSpPr>
              <p:cNvPr id="39" name="Line 37">
                <a:extLst>
                  <a:ext uri="{FF2B5EF4-FFF2-40B4-BE49-F238E27FC236}">
                    <a16:creationId xmlns:a16="http://schemas.microsoft.com/office/drawing/2014/main" id="{97ECE694-C55E-3D4D-B9FD-6ABC46D9A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" name="Line 38">
                <a:extLst>
                  <a:ext uri="{FF2B5EF4-FFF2-40B4-BE49-F238E27FC236}">
                    <a16:creationId xmlns:a16="http://schemas.microsoft.com/office/drawing/2014/main" id="{ABFF21E6-72FE-9241-9710-B9DC5A373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2" name="Group 39">
              <a:extLst>
                <a:ext uri="{FF2B5EF4-FFF2-40B4-BE49-F238E27FC236}">
                  <a16:creationId xmlns:a16="http://schemas.microsoft.com/office/drawing/2014/main" id="{5A508129-4E63-964F-946B-A633082A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" y="3292"/>
              <a:ext cx="192" cy="192"/>
              <a:chOff x="1296" y="2784"/>
              <a:chExt cx="192" cy="192"/>
            </a:xfrm>
          </p:grpSpPr>
          <p:sp>
            <p:nvSpPr>
              <p:cNvPr id="37" name="Line 40">
                <a:extLst>
                  <a:ext uri="{FF2B5EF4-FFF2-40B4-BE49-F238E27FC236}">
                    <a16:creationId xmlns:a16="http://schemas.microsoft.com/office/drawing/2014/main" id="{EF80E47A-F492-694C-93AD-911D22528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" name="Line 41">
                <a:extLst>
                  <a:ext uri="{FF2B5EF4-FFF2-40B4-BE49-F238E27FC236}">
                    <a16:creationId xmlns:a16="http://schemas.microsoft.com/office/drawing/2014/main" id="{35E122F2-D7B4-B148-AE24-5D0EAF2A1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3" name="Group 42">
              <a:extLst>
                <a:ext uri="{FF2B5EF4-FFF2-40B4-BE49-F238E27FC236}">
                  <a16:creationId xmlns:a16="http://schemas.microsoft.com/office/drawing/2014/main" id="{8FF81071-540F-6540-A9AB-DA9DC917D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2860"/>
              <a:ext cx="192" cy="192"/>
              <a:chOff x="1296" y="2784"/>
              <a:chExt cx="192" cy="192"/>
            </a:xfrm>
          </p:grpSpPr>
          <p:sp>
            <p:nvSpPr>
              <p:cNvPr id="35" name="Line 43">
                <a:extLst>
                  <a:ext uri="{FF2B5EF4-FFF2-40B4-BE49-F238E27FC236}">
                    <a16:creationId xmlns:a16="http://schemas.microsoft.com/office/drawing/2014/main" id="{C3ACB506-5DAA-334D-9EC5-3AF78B219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" name="Line 44">
                <a:extLst>
                  <a:ext uri="{FF2B5EF4-FFF2-40B4-BE49-F238E27FC236}">
                    <a16:creationId xmlns:a16="http://schemas.microsoft.com/office/drawing/2014/main" id="{C5AF972A-3C55-6540-B6A4-27ECC0377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4" name="Group 45">
              <a:extLst>
                <a:ext uri="{FF2B5EF4-FFF2-40B4-BE49-F238E27FC236}">
                  <a16:creationId xmlns:a16="http://schemas.microsoft.com/office/drawing/2014/main" id="{723FF30E-FD41-F64D-A526-3A0E88314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" y="1516"/>
              <a:ext cx="192" cy="192"/>
              <a:chOff x="1296" y="2784"/>
              <a:chExt cx="192" cy="192"/>
            </a:xfrm>
          </p:grpSpPr>
          <p:sp>
            <p:nvSpPr>
              <p:cNvPr id="33" name="Line 46">
                <a:extLst>
                  <a:ext uri="{FF2B5EF4-FFF2-40B4-BE49-F238E27FC236}">
                    <a16:creationId xmlns:a16="http://schemas.microsoft.com/office/drawing/2014/main" id="{7623F396-F7C0-7F4B-AE74-765660EE2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4" name="Line 47">
                <a:extLst>
                  <a:ext uri="{FF2B5EF4-FFF2-40B4-BE49-F238E27FC236}">
                    <a16:creationId xmlns:a16="http://schemas.microsoft.com/office/drawing/2014/main" id="{F90BCC1F-A345-434C-9CAD-045B9B29F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9A94434-3AE3-5248-937F-D41F4C7FD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" y="3052"/>
              <a:ext cx="192" cy="192"/>
              <a:chOff x="1296" y="2784"/>
              <a:chExt cx="192" cy="192"/>
            </a:xfrm>
          </p:grpSpPr>
          <p:sp>
            <p:nvSpPr>
              <p:cNvPr id="31" name="Line 49">
                <a:extLst>
                  <a:ext uri="{FF2B5EF4-FFF2-40B4-BE49-F238E27FC236}">
                    <a16:creationId xmlns:a16="http://schemas.microsoft.com/office/drawing/2014/main" id="{0A434DE2-3E4F-964E-8BC7-B1BB99A67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2" name="Line 50">
                <a:extLst>
                  <a:ext uri="{FF2B5EF4-FFF2-40B4-BE49-F238E27FC236}">
                    <a16:creationId xmlns:a16="http://schemas.microsoft.com/office/drawing/2014/main" id="{AB5B050A-5574-6B46-B4CB-E8DA084D9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6" name="Group 51">
              <a:extLst>
                <a:ext uri="{FF2B5EF4-FFF2-40B4-BE49-F238E27FC236}">
                  <a16:creationId xmlns:a16="http://schemas.microsoft.com/office/drawing/2014/main" id="{E83EDFF1-8795-4C4F-A0E2-BE46B857F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8" y="2044"/>
              <a:ext cx="192" cy="192"/>
              <a:chOff x="1296" y="2784"/>
              <a:chExt cx="192" cy="192"/>
            </a:xfrm>
          </p:grpSpPr>
          <p:sp>
            <p:nvSpPr>
              <p:cNvPr id="29" name="Line 52">
                <a:extLst>
                  <a:ext uri="{FF2B5EF4-FFF2-40B4-BE49-F238E27FC236}">
                    <a16:creationId xmlns:a16="http://schemas.microsoft.com/office/drawing/2014/main" id="{0C48875D-4424-1348-AA3C-35C90B0CD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0" name="Line 53">
                <a:extLst>
                  <a:ext uri="{FF2B5EF4-FFF2-40B4-BE49-F238E27FC236}">
                    <a16:creationId xmlns:a16="http://schemas.microsoft.com/office/drawing/2014/main" id="{A633F0B6-2336-0B4B-84D0-3DE929C73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7" name="Group 54">
              <a:extLst>
                <a:ext uri="{FF2B5EF4-FFF2-40B4-BE49-F238E27FC236}">
                  <a16:creationId xmlns:a16="http://schemas.microsoft.com/office/drawing/2014/main" id="{3812BDCE-C5CC-C24B-98F8-290EC2AE8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4" y="3532"/>
              <a:ext cx="192" cy="192"/>
              <a:chOff x="1296" y="2784"/>
              <a:chExt cx="192" cy="192"/>
            </a:xfrm>
          </p:grpSpPr>
          <p:sp>
            <p:nvSpPr>
              <p:cNvPr id="27" name="Line 55">
                <a:extLst>
                  <a:ext uri="{FF2B5EF4-FFF2-40B4-BE49-F238E27FC236}">
                    <a16:creationId xmlns:a16="http://schemas.microsoft.com/office/drawing/2014/main" id="{20B82FF3-F5F5-8643-86B3-199E06E28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8" name="Line 56">
                <a:extLst>
                  <a:ext uri="{FF2B5EF4-FFF2-40B4-BE49-F238E27FC236}">
                    <a16:creationId xmlns:a16="http://schemas.microsoft.com/office/drawing/2014/main" id="{B195ABB8-A0F2-EC44-BA00-37211ADA2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8" name="Group 57">
              <a:extLst>
                <a:ext uri="{FF2B5EF4-FFF2-40B4-BE49-F238E27FC236}">
                  <a16:creationId xmlns:a16="http://schemas.microsoft.com/office/drawing/2014/main" id="{DC3C3524-71CD-B44D-93D9-165C1CFF0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" y="2044"/>
              <a:ext cx="192" cy="192"/>
              <a:chOff x="1296" y="2784"/>
              <a:chExt cx="192" cy="192"/>
            </a:xfrm>
          </p:grpSpPr>
          <p:sp>
            <p:nvSpPr>
              <p:cNvPr id="25" name="Line 58">
                <a:extLst>
                  <a:ext uri="{FF2B5EF4-FFF2-40B4-BE49-F238E27FC236}">
                    <a16:creationId xmlns:a16="http://schemas.microsoft.com/office/drawing/2014/main" id="{84F498B4-F844-D345-93F6-6A0597FDD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6" name="Line 59">
                <a:extLst>
                  <a:ext uri="{FF2B5EF4-FFF2-40B4-BE49-F238E27FC236}">
                    <a16:creationId xmlns:a16="http://schemas.microsoft.com/office/drawing/2014/main" id="{F22C3800-B635-8A4D-9A8F-7B6EA7BE5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19" name="Group 60">
              <a:extLst>
                <a:ext uri="{FF2B5EF4-FFF2-40B4-BE49-F238E27FC236}">
                  <a16:creationId xmlns:a16="http://schemas.microsoft.com/office/drawing/2014/main" id="{3907025A-B911-294A-BDDE-B1B02DD5C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6" y="2140"/>
              <a:ext cx="192" cy="192"/>
              <a:chOff x="1296" y="2784"/>
              <a:chExt cx="192" cy="192"/>
            </a:xfrm>
          </p:grpSpPr>
          <p:sp>
            <p:nvSpPr>
              <p:cNvPr id="23" name="Line 61">
                <a:extLst>
                  <a:ext uri="{FF2B5EF4-FFF2-40B4-BE49-F238E27FC236}">
                    <a16:creationId xmlns:a16="http://schemas.microsoft.com/office/drawing/2014/main" id="{A00F44D3-AC5D-0D49-83A3-CD5BA97FC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4" name="Line 62">
                <a:extLst>
                  <a:ext uri="{FF2B5EF4-FFF2-40B4-BE49-F238E27FC236}">
                    <a16:creationId xmlns:a16="http://schemas.microsoft.com/office/drawing/2014/main" id="{C1E6F5FE-ED70-F64F-BEEA-FC5EC380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F258D359-8513-3547-BC82-98322E033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" y="3052"/>
              <a:ext cx="192" cy="192"/>
              <a:chOff x="1296" y="2784"/>
              <a:chExt cx="192" cy="192"/>
            </a:xfrm>
          </p:grpSpPr>
          <p:sp>
            <p:nvSpPr>
              <p:cNvPr id="21" name="Line 64">
                <a:extLst>
                  <a:ext uri="{FF2B5EF4-FFF2-40B4-BE49-F238E27FC236}">
                    <a16:creationId xmlns:a16="http://schemas.microsoft.com/office/drawing/2014/main" id="{CC0F448E-B42F-E844-97DC-684F159F1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2" name="Line 65">
                <a:extLst>
                  <a:ext uri="{FF2B5EF4-FFF2-40B4-BE49-F238E27FC236}">
                    <a16:creationId xmlns:a16="http://schemas.microsoft.com/office/drawing/2014/main" id="{1F041735-6836-1841-AC0F-4954029AE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</p:grpSp>
      <p:grpSp>
        <p:nvGrpSpPr>
          <p:cNvPr id="53" name="Group 3">
            <a:extLst>
              <a:ext uri="{FF2B5EF4-FFF2-40B4-BE49-F238E27FC236}">
                <a16:creationId xmlns:a16="http://schemas.microsoft.com/office/drawing/2014/main" id="{4AB51B45-45B3-2046-B319-4E6BBF7D5387}"/>
              </a:ext>
            </a:extLst>
          </p:cNvPr>
          <p:cNvGrpSpPr>
            <a:grpSpLocks/>
          </p:cNvGrpSpPr>
          <p:nvPr/>
        </p:nvGrpSpPr>
        <p:grpSpPr bwMode="auto">
          <a:xfrm>
            <a:off x="2473777" y="2392800"/>
            <a:ext cx="4876800" cy="3733800"/>
            <a:chOff x="780" y="1804"/>
            <a:chExt cx="3072" cy="2352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CC2FC162-C4EE-F943-82C2-03DA19E0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2428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D6578D70-A981-4346-AF8A-4174CE559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284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46945FFD-0C85-A444-93ED-EF15FB495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238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FF6203E6-C7A7-5144-8178-4F3B2BD3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2812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68D62AAC-8A95-1248-BE56-F5988B33F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8" y="3676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9" name="Oval 9">
              <a:extLst>
                <a:ext uri="{FF2B5EF4-FFF2-40B4-BE49-F238E27FC236}">
                  <a16:creationId xmlns:a16="http://schemas.microsoft.com/office/drawing/2014/main" id="{8CEDEC93-500F-E449-A8AD-AD757874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804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0" name="Oval 10">
              <a:extLst>
                <a:ext uri="{FF2B5EF4-FFF2-40B4-BE49-F238E27FC236}">
                  <a16:creationId xmlns:a16="http://schemas.microsoft.com/office/drawing/2014/main" id="{B3586B76-64B0-EB41-B6BD-0C0159DFA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948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8BD8823A-BDF0-8C45-9CFB-70541C256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852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0E8B9A9F-82BA-8746-99D1-4532FD9B5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3964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3" name="Oval 13">
              <a:extLst>
                <a:ext uri="{FF2B5EF4-FFF2-40B4-BE49-F238E27FC236}">
                  <a16:creationId xmlns:a16="http://schemas.microsoft.com/office/drawing/2014/main" id="{2B42E20D-1222-E34A-8B3F-6F546B3D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2236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B3B85BEC-C54E-2B4B-964A-DFFCEA4F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2284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2DA90153-43DF-7946-9DFC-F95A98CD7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58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6" name="Oval 16">
              <a:extLst>
                <a:ext uri="{FF2B5EF4-FFF2-40B4-BE49-F238E27FC236}">
                  <a16:creationId xmlns:a16="http://schemas.microsoft.com/office/drawing/2014/main" id="{71F677E3-CD3F-5347-8E63-080567933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382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67" name="Freeform 65">
            <a:extLst>
              <a:ext uri="{FF2B5EF4-FFF2-40B4-BE49-F238E27FC236}">
                <a16:creationId xmlns:a16="http://schemas.microsoft.com/office/drawing/2014/main" id="{922FEFE1-78DA-3445-A484-CD814B1F0F99}"/>
              </a:ext>
            </a:extLst>
          </p:cNvPr>
          <p:cNvSpPr>
            <a:spLocks/>
          </p:cNvSpPr>
          <p:nvPr/>
        </p:nvSpPr>
        <p:spPr bwMode="auto">
          <a:xfrm>
            <a:off x="1970539" y="1835150"/>
            <a:ext cx="5930900" cy="4572000"/>
          </a:xfrm>
          <a:custGeom>
            <a:avLst/>
            <a:gdLst>
              <a:gd name="T0" fmla="*/ 0 w 3736"/>
              <a:gd name="T1" fmla="*/ 1248 h 2880"/>
              <a:gd name="T2" fmla="*/ 1392 w 3736"/>
              <a:gd name="T3" fmla="*/ 1104 h 2880"/>
              <a:gd name="T4" fmla="*/ 2304 w 3736"/>
              <a:gd name="T5" fmla="*/ 1440 h 2880"/>
              <a:gd name="T6" fmla="*/ 2304 w 3736"/>
              <a:gd name="T7" fmla="*/ 2112 h 2880"/>
              <a:gd name="T8" fmla="*/ 2016 w 3736"/>
              <a:gd name="T9" fmla="*/ 2448 h 2880"/>
              <a:gd name="T10" fmla="*/ 2544 w 3736"/>
              <a:gd name="T11" fmla="*/ 2832 h 2880"/>
              <a:gd name="T12" fmla="*/ 3360 w 3736"/>
              <a:gd name="T13" fmla="*/ 2736 h 2880"/>
              <a:gd name="T14" fmla="*/ 3696 w 3736"/>
              <a:gd name="T15" fmla="*/ 2016 h 2880"/>
              <a:gd name="T16" fmla="*/ 3120 w 3736"/>
              <a:gd name="T17" fmla="*/ 2112 h 2880"/>
              <a:gd name="T18" fmla="*/ 2784 w 3736"/>
              <a:gd name="T19" fmla="*/ 1920 h 2880"/>
              <a:gd name="T20" fmla="*/ 3168 w 3736"/>
              <a:gd name="T21" fmla="*/ 1296 h 2880"/>
              <a:gd name="T22" fmla="*/ 3408 w 3736"/>
              <a:gd name="T23" fmla="*/ 672 h 2880"/>
              <a:gd name="T24" fmla="*/ 2736 w 3736"/>
              <a:gd name="T25" fmla="*/ 912 h 2880"/>
              <a:gd name="T26" fmla="*/ 2496 w 3736"/>
              <a:gd name="T27" fmla="*/ 864 h 2880"/>
              <a:gd name="T28" fmla="*/ 1776 w 3736"/>
              <a:gd name="T29" fmla="*/ 720 h 2880"/>
              <a:gd name="T30" fmla="*/ 1248 w 3736"/>
              <a:gd name="T31" fmla="*/ 480 h 2880"/>
              <a:gd name="T32" fmla="*/ 864 w 3736"/>
              <a:gd name="T33" fmla="*/ 0 h 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6" h="2880">
                <a:moveTo>
                  <a:pt x="0" y="1248"/>
                </a:moveTo>
                <a:cubicBezTo>
                  <a:pt x="504" y="1160"/>
                  <a:pt x="1008" y="1072"/>
                  <a:pt x="1392" y="1104"/>
                </a:cubicBezTo>
                <a:cubicBezTo>
                  <a:pt x="1776" y="1136"/>
                  <a:pt x="2152" y="1272"/>
                  <a:pt x="2304" y="1440"/>
                </a:cubicBezTo>
                <a:cubicBezTo>
                  <a:pt x="2456" y="1608"/>
                  <a:pt x="2352" y="1944"/>
                  <a:pt x="2304" y="2112"/>
                </a:cubicBezTo>
                <a:cubicBezTo>
                  <a:pt x="2256" y="2280"/>
                  <a:pt x="1976" y="2328"/>
                  <a:pt x="2016" y="2448"/>
                </a:cubicBezTo>
                <a:cubicBezTo>
                  <a:pt x="2056" y="2568"/>
                  <a:pt x="2320" y="2784"/>
                  <a:pt x="2544" y="2832"/>
                </a:cubicBezTo>
                <a:cubicBezTo>
                  <a:pt x="2768" y="2880"/>
                  <a:pt x="3168" y="2872"/>
                  <a:pt x="3360" y="2736"/>
                </a:cubicBezTo>
                <a:cubicBezTo>
                  <a:pt x="3552" y="2600"/>
                  <a:pt x="3736" y="2120"/>
                  <a:pt x="3696" y="2016"/>
                </a:cubicBezTo>
                <a:cubicBezTo>
                  <a:pt x="3656" y="1912"/>
                  <a:pt x="3272" y="2128"/>
                  <a:pt x="3120" y="2112"/>
                </a:cubicBezTo>
                <a:cubicBezTo>
                  <a:pt x="2968" y="2096"/>
                  <a:pt x="2776" y="2056"/>
                  <a:pt x="2784" y="1920"/>
                </a:cubicBezTo>
                <a:cubicBezTo>
                  <a:pt x="2792" y="1784"/>
                  <a:pt x="3064" y="1504"/>
                  <a:pt x="3168" y="1296"/>
                </a:cubicBezTo>
                <a:cubicBezTo>
                  <a:pt x="3272" y="1088"/>
                  <a:pt x="3480" y="736"/>
                  <a:pt x="3408" y="672"/>
                </a:cubicBezTo>
                <a:cubicBezTo>
                  <a:pt x="3336" y="608"/>
                  <a:pt x="2888" y="880"/>
                  <a:pt x="2736" y="912"/>
                </a:cubicBezTo>
                <a:cubicBezTo>
                  <a:pt x="2584" y="944"/>
                  <a:pt x="2656" y="896"/>
                  <a:pt x="2496" y="864"/>
                </a:cubicBezTo>
                <a:cubicBezTo>
                  <a:pt x="2336" y="832"/>
                  <a:pt x="1984" y="784"/>
                  <a:pt x="1776" y="720"/>
                </a:cubicBezTo>
                <a:cubicBezTo>
                  <a:pt x="1568" y="656"/>
                  <a:pt x="1400" y="600"/>
                  <a:pt x="1248" y="480"/>
                </a:cubicBezTo>
                <a:cubicBezTo>
                  <a:pt x="1096" y="360"/>
                  <a:pt x="980" y="180"/>
                  <a:pt x="864" y="0"/>
                </a:cubicBezTo>
              </a:path>
            </a:pathLst>
          </a:custGeom>
          <a:noFill/>
          <a:ln w="38100" cmpd="sng">
            <a:solidFill>
              <a:srgbClr val="0066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84" name="Line 66">
            <a:extLst>
              <a:ext uri="{FF2B5EF4-FFF2-40B4-BE49-F238E27FC236}">
                <a16:creationId xmlns:a16="http://schemas.microsoft.com/office/drawing/2014/main" id="{0F8DBDCD-FDD2-3446-8DCC-B0C50B48E3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5454" y="2514453"/>
            <a:ext cx="6781800" cy="11430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EC81E02-AEF8-7846-BFEB-1663635B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7254" y="2209653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L</a:t>
            </a:r>
            <a:r>
              <a:rPr lang="en-US" altLang="zh-TW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87" name="Line 69">
            <a:extLst>
              <a:ext uri="{FF2B5EF4-FFF2-40B4-BE49-F238E27FC236}">
                <a16:creationId xmlns:a16="http://schemas.microsoft.com/office/drawing/2014/main" id="{739E37E1-E904-BF44-AEBB-CC85ADE18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1679" y="1981053"/>
            <a:ext cx="4343400" cy="391636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CB30AD-2A38-384B-B260-1A4F33C8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509" y="5708356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 dirty="0">
                <a:latin typeface="Times New Roman" pitchFamily="18" charset="0"/>
              </a:rPr>
              <a:t>L</a:t>
            </a:r>
            <a:r>
              <a:rPr lang="en-US" altLang="zh-TW" sz="24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90" name="Line 72">
            <a:extLst>
              <a:ext uri="{FF2B5EF4-FFF2-40B4-BE49-F238E27FC236}">
                <a16:creationId xmlns:a16="http://schemas.microsoft.com/office/drawing/2014/main" id="{673C7D10-A85D-6145-929E-0B02B2E44F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64254" y="1981053"/>
            <a:ext cx="3429000" cy="40386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ED323E4-3D90-D44E-801C-1441B4F3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956" y="1569306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 dirty="0">
                <a:latin typeface="Times New Roman" pitchFamily="18" charset="0"/>
              </a:rPr>
              <a:t>L</a:t>
            </a:r>
            <a:r>
              <a:rPr lang="en-US" altLang="zh-TW" sz="2400" baseline="-25000" dirty="0">
                <a:latin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97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84" grpId="0" animBg="1"/>
      <p:bldP spid="85" grpId="0"/>
      <p:bldP spid="87" grpId="0" animBg="1"/>
      <p:bldP spid="88" grpId="0"/>
      <p:bldP spid="90" grpId="0" animBg="1"/>
      <p:bldP spid="9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6E0-4785-1E49-BD3E-F904E519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D486649-DC70-6D49-9E69-D2ECD9E74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879" y="2226601"/>
                <a:ext cx="5247807" cy="1584793"/>
              </a:xfrm>
            </p:spPr>
            <p:txBody>
              <a:bodyPr/>
              <a:lstStyle/>
              <a:p>
                <a:r>
                  <a:rPr lang="en-US" sz="2400" dirty="0"/>
                  <a:t>Linear function</a:t>
                </a:r>
              </a:p>
              <a:p>
                <a:pPr marL="677863" indent="-677863">
                  <a:buNone/>
                </a:pPr>
                <a:endParaRPr lang="en-US" sz="800" i="1" dirty="0">
                  <a:latin typeface="Cambria Math" charset="0"/>
                </a:endParaRPr>
              </a:p>
              <a:p>
                <a:pPr marL="26670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486649-DC70-6D49-9E69-D2ECD9E74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879" y="2226601"/>
                <a:ext cx="5247807" cy="1584793"/>
              </a:xfrm>
              <a:blipFill>
                <a:blip r:embed="rId4"/>
                <a:stretch>
                  <a:fillRect l="-1449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9B19763-0659-B94E-A33A-8BDD745A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11" y="3603492"/>
            <a:ext cx="3942840" cy="25628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F51C8F-1F47-BA46-98CD-78B97A814ADB}"/>
              </a:ext>
            </a:extLst>
          </p:cNvPr>
          <p:cNvSpPr txBox="1">
            <a:spLocks/>
          </p:cNvSpPr>
          <p:nvPr/>
        </p:nvSpPr>
        <p:spPr>
          <a:xfrm>
            <a:off x="5625013" y="2226601"/>
            <a:ext cx="5247807" cy="492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Step function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71A9CDC-5779-A14A-9C14-DBE0D9D66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970847"/>
              </p:ext>
            </p:extLst>
          </p:nvPr>
        </p:nvGraphicFramePr>
        <p:xfrm>
          <a:off x="5904567" y="2718677"/>
          <a:ext cx="2344349" cy="732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6" imgW="1307880" imgH="457200" progId="">
                  <p:embed/>
                </p:oleObj>
              </mc:Choice>
              <mc:Fallback>
                <p:oleObj name="Equation" r:id="rId6" imgW="1307880" imgH="45720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4567" y="2718677"/>
                        <a:ext cx="2344349" cy="7328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C6DFA9F-A845-DE42-B2F2-AB83A8F4B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4882" y="3917047"/>
            <a:ext cx="2921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A52C-2A4F-EB40-B474-0329D0F1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35124D-1636-3D4C-8516-55812EA5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187575"/>
            <a:ext cx="5295869" cy="486217"/>
          </a:xfrm>
        </p:spPr>
        <p:txBody>
          <a:bodyPr/>
          <a:lstStyle/>
          <a:p>
            <a:r>
              <a:rPr lang="en-US" sz="2400" dirty="0"/>
              <a:t>Sigmoid function</a:t>
            </a:r>
          </a:p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B4928C-BE2F-624F-AB77-C1BF75D3C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278870"/>
              </p:ext>
            </p:extLst>
          </p:nvPr>
        </p:nvGraphicFramePr>
        <p:xfrm>
          <a:off x="612882" y="2673792"/>
          <a:ext cx="2350451" cy="62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4" imgW="1218960" imgH="419040" progId="">
                  <p:embed/>
                </p:oleObj>
              </mc:Choice>
              <mc:Fallback>
                <p:oleObj name="Equation" r:id="rId4" imgW="1218960" imgH="419040" progId="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882" y="2673792"/>
                        <a:ext cx="2350451" cy="62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7B86195-ABBA-654D-B931-64409C5CD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887760"/>
              </p:ext>
            </p:extLst>
          </p:nvPr>
        </p:nvGraphicFramePr>
        <p:xfrm>
          <a:off x="6444867" y="2594897"/>
          <a:ext cx="3717442" cy="85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6" imgW="2095200" imgH="533160" progId="">
                  <p:embed/>
                </p:oleObj>
              </mc:Choice>
              <mc:Fallback>
                <p:oleObj name="Equation" r:id="rId6" imgW="2095200" imgH="5331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867" y="2594897"/>
                        <a:ext cx="3717442" cy="859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The logistic curve">
            <a:hlinkClick r:id="rId8" tooltip="The logistic curve"/>
            <a:extLst>
              <a:ext uri="{FF2B5EF4-FFF2-40B4-BE49-F238E27FC236}">
                <a16:creationId xmlns:a16="http://schemas.microsoft.com/office/drawing/2014/main" id="{BEE87B1C-9F41-EB40-AB2D-614DB6C8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9" y="3912817"/>
            <a:ext cx="4563425" cy="24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3" descr="GaussianReal">
            <a:extLst>
              <a:ext uri="{FF2B5EF4-FFF2-40B4-BE49-F238E27FC236}">
                <a16:creationId xmlns:a16="http://schemas.microsoft.com/office/drawing/2014/main" id="{09126BFD-10F4-3745-ACAB-98CD9CA4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92" y="3912817"/>
            <a:ext cx="4238958" cy="18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4535DF-3E1D-3A41-80F7-4F9E09258DDB}"/>
              </a:ext>
            </a:extLst>
          </p:cNvPr>
          <p:cNvSpPr txBox="1">
            <a:spLocks/>
          </p:cNvSpPr>
          <p:nvPr/>
        </p:nvSpPr>
        <p:spPr>
          <a:xfrm>
            <a:off x="6142532" y="2187575"/>
            <a:ext cx="5295869" cy="48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Gaussian function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6781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7F1F-3191-6C4A-8FF0-FA0BAFD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13527D-AF88-0147-B0CE-6DE53E15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1" y="2254187"/>
            <a:ext cx="2307435" cy="732500"/>
          </a:xfrm>
        </p:spPr>
        <p:txBody>
          <a:bodyPr/>
          <a:lstStyle/>
          <a:p>
            <a:r>
              <a:rPr lang="en-US" sz="2400" dirty="0"/>
              <a:t>Tanh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D1085-BCAB-2F44-9F96-C45CB70E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6" y="3511620"/>
            <a:ext cx="4503150" cy="28426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E2BEFC-EA00-B243-8FFB-EFE630E51BA2}"/>
              </a:ext>
            </a:extLst>
          </p:cNvPr>
          <p:cNvSpPr txBox="1">
            <a:spLocks/>
          </p:cNvSpPr>
          <p:nvPr/>
        </p:nvSpPr>
        <p:spPr>
          <a:xfrm>
            <a:off x="6696656" y="2254187"/>
            <a:ext cx="2307435" cy="73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ReLU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8984D-281C-704B-949C-DF95017C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591" y="3471474"/>
            <a:ext cx="3902422" cy="264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10713-22EA-924F-8369-4E3BE827012B}"/>
                  </a:ext>
                </a:extLst>
              </p:cNvPr>
              <p:cNvSpPr txBox="1"/>
              <p:nvPr/>
            </p:nvSpPr>
            <p:spPr>
              <a:xfrm>
                <a:off x="631543" y="2802021"/>
                <a:ext cx="2984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8510713-22EA-924F-8369-4E3BE8270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43" y="2802021"/>
                <a:ext cx="2984791" cy="369332"/>
              </a:xfrm>
              <a:prstGeom prst="rect">
                <a:avLst/>
              </a:prstGeom>
              <a:blipFill>
                <a:blip r:embed="rId5"/>
                <a:stretch>
                  <a:fillRect l="-2119" r="-12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8073AD-C622-0342-92F4-806D506724FF}"/>
                  </a:ext>
                </a:extLst>
              </p:cNvPr>
              <p:cNvSpPr txBox="1"/>
              <p:nvPr/>
            </p:nvSpPr>
            <p:spPr>
              <a:xfrm>
                <a:off x="7035591" y="2709688"/>
                <a:ext cx="2530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8073AD-C622-0342-92F4-806D5067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91" y="2709688"/>
                <a:ext cx="2530244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p"/>
      <p:bldP spid="7" grpId="0"/>
      <p:bldP spid="3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9099-E84D-944A-AFC6-857F4AD3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Single Layer Perceptron vs. Multi Layer Perceptron 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0585C22-2826-C74A-96C9-D5A9E571D00A}"/>
              </a:ext>
            </a:extLst>
          </p:cNvPr>
          <p:cNvGrpSpPr/>
          <p:nvPr/>
        </p:nvGrpSpPr>
        <p:grpSpPr>
          <a:xfrm>
            <a:off x="6268244" y="1766394"/>
            <a:ext cx="5256213" cy="4038600"/>
            <a:chOff x="6268244" y="1766394"/>
            <a:chExt cx="5256213" cy="4038600"/>
          </a:xfrm>
        </p:grpSpPr>
        <p:pic>
          <p:nvPicPr>
            <p:cNvPr id="5" name="Picture 3" descr="HM00302_">
              <a:extLst>
                <a:ext uri="{FF2B5EF4-FFF2-40B4-BE49-F238E27FC236}">
                  <a16:creationId xmlns:a16="http://schemas.microsoft.com/office/drawing/2014/main" id="{B4157D32-3F0D-7846-BB70-9766A67C9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4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756" y="2890345"/>
              <a:ext cx="2736850" cy="182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14E2AE48-C14E-744B-8092-29FB9E774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8120" y="1766394"/>
              <a:ext cx="2446337" cy="4038600"/>
              <a:chOff x="2517" y="1480"/>
              <a:chExt cx="1541" cy="254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FF909CFF-705C-6A45-958B-4FFA7319E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6" y="2584"/>
                <a:ext cx="528" cy="336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8" name="Oval 6">
                <a:extLst>
                  <a:ext uri="{FF2B5EF4-FFF2-40B4-BE49-F238E27FC236}">
                    <a16:creationId xmlns:a16="http://schemas.microsoft.com/office/drawing/2014/main" id="{3C3629C0-F68F-F546-A94C-F79632B41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3400"/>
                <a:ext cx="192" cy="192"/>
              </a:xfrm>
              <a:prstGeom prst="ellipse">
                <a:avLst/>
              </a:prstGeom>
              <a:solidFill>
                <a:srgbClr val="D883FF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6F3A9DCC-7B82-9443-AD47-A8777FA50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3400"/>
                <a:ext cx="192" cy="192"/>
              </a:xfrm>
              <a:prstGeom prst="ellipse">
                <a:avLst/>
              </a:prstGeom>
              <a:solidFill>
                <a:srgbClr val="D883FF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CEC980E3-A480-094E-94DB-7A640D9BA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8" y="3568"/>
                <a:ext cx="1248" cy="264"/>
                <a:chOff x="1920" y="3576"/>
                <a:chExt cx="1248" cy="408"/>
              </a:xfrm>
            </p:grpSpPr>
            <p:sp>
              <p:nvSpPr>
                <p:cNvPr id="56" name="Line 9">
                  <a:extLst>
                    <a:ext uri="{FF2B5EF4-FFF2-40B4-BE49-F238E27FC236}">
                      <a16:creationId xmlns:a16="http://schemas.microsoft.com/office/drawing/2014/main" id="{A0713ACD-5D60-9F47-B873-4A7A4285F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0" y="3576"/>
                  <a:ext cx="0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  <p:sp>
              <p:nvSpPr>
                <p:cNvPr id="57" name="Line 10">
                  <a:extLst>
                    <a:ext uri="{FF2B5EF4-FFF2-40B4-BE49-F238E27FC236}">
                      <a16:creationId xmlns:a16="http://schemas.microsoft.com/office/drawing/2014/main" id="{3270CDF6-61CA-EA4C-9900-F0136D622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576"/>
                  <a:ext cx="0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  <p:sp>
              <p:nvSpPr>
                <p:cNvPr id="58" name="Line 11">
                  <a:extLst>
                    <a:ext uri="{FF2B5EF4-FFF2-40B4-BE49-F238E27FC236}">
                      <a16:creationId xmlns:a16="http://schemas.microsoft.com/office/drawing/2014/main" id="{9DACD781-986A-3946-9229-7965F36457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3576"/>
                  <a:ext cx="0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</p:grpSp>
          <p:sp>
            <p:nvSpPr>
              <p:cNvPr id="11" name="Oval 12">
                <a:extLst>
                  <a:ext uri="{FF2B5EF4-FFF2-40B4-BE49-F238E27FC236}">
                    <a16:creationId xmlns:a16="http://schemas.microsoft.com/office/drawing/2014/main" id="{109F6DC5-F60D-B549-AE9B-1FFFE36F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3400"/>
                <a:ext cx="192" cy="192"/>
              </a:xfrm>
              <a:prstGeom prst="ellipse">
                <a:avLst/>
              </a:prstGeom>
              <a:solidFill>
                <a:srgbClr val="D883FF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0F522AA2-063C-584C-8BB0-7B30964F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3342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Times New Roman" pitchFamily="18" charset="0"/>
                  </a:rPr>
                  <a:t>.  .  .</a:t>
                </a:r>
              </a:p>
            </p:txBody>
          </p:sp>
          <p:sp>
            <p:nvSpPr>
              <p:cNvPr id="13" name="Oval 14">
                <a:extLst>
                  <a:ext uri="{FF2B5EF4-FFF2-40B4-BE49-F238E27FC236}">
                    <a16:creationId xmlns:a16="http://schemas.microsoft.com/office/drawing/2014/main" id="{65EBC16D-D9AF-8945-9134-4F27FCA26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1970"/>
                <a:ext cx="192" cy="192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4" name="Oval 15">
                <a:extLst>
                  <a:ext uri="{FF2B5EF4-FFF2-40B4-BE49-F238E27FC236}">
                    <a16:creationId xmlns:a16="http://schemas.microsoft.com/office/drawing/2014/main" id="{8C5A6E65-2752-1F43-97F9-FA883B84A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1970"/>
                <a:ext cx="192" cy="192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5" name="Oval 16">
                <a:extLst>
                  <a:ext uri="{FF2B5EF4-FFF2-40B4-BE49-F238E27FC236}">
                    <a16:creationId xmlns:a16="http://schemas.microsoft.com/office/drawing/2014/main" id="{9401A1B4-3116-164D-A2D6-88AACEDEE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1970"/>
                <a:ext cx="192" cy="192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6" name="Rectangle 17">
                <a:extLst>
                  <a:ext uri="{FF2B5EF4-FFF2-40B4-BE49-F238E27FC236}">
                    <a16:creationId xmlns:a16="http://schemas.microsoft.com/office/drawing/2014/main" id="{946A3D94-D8A6-F64C-BC51-6F4DA1078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1912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Times New Roman" pitchFamily="18" charset="0"/>
                  </a:rPr>
                  <a:t>.  .  .</a:t>
                </a:r>
              </a:p>
            </p:txBody>
          </p:sp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6068FA1B-9EA8-0F4A-B146-D43182603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8" y="3064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8" name="Line 19">
                <a:extLst>
                  <a:ext uri="{FF2B5EF4-FFF2-40B4-BE49-F238E27FC236}">
                    <a16:creationId xmlns:a16="http://schemas.microsoft.com/office/drawing/2014/main" id="{69988C18-CA50-4247-B444-D561E67D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0" y="3064"/>
                <a:ext cx="96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AC3A21AF-E3D8-1D46-8247-6EB9378B3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8" y="3064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804CE38E-DF7F-2149-9002-F9FE32A5F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6" y="3064"/>
                <a:ext cx="384" cy="371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6CD33E64-DEA0-4247-9BB5-7C5C73BEF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4" y="3016"/>
                <a:ext cx="960" cy="432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2" name="Line 23">
                <a:extLst>
                  <a:ext uri="{FF2B5EF4-FFF2-40B4-BE49-F238E27FC236}">
                    <a16:creationId xmlns:a16="http://schemas.microsoft.com/office/drawing/2014/main" id="{45F5814C-F753-F54D-B33F-984228D8E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6" y="3064"/>
                <a:ext cx="672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3" name="Line 24">
                <a:extLst>
                  <a:ext uri="{FF2B5EF4-FFF2-40B4-BE49-F238E27FC236}">
                    <a16:creationId xmlns:a16="http://schemas.microsoft.com/office/drawing/2014/main" id="{BA33F898-A7FF-4149-A494-90E825BAD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2" y="3064"/>
                <a:ext cx="1008" cy="384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4" name="Line 25">
                <a:extLst>
                  <a:ext uri="{FF2B5EF4-FFF2-40B4-BE49-F238E27FC236}">
                    <a16:creationId xmlns:a16="http://schemas.microsoft.com/office/drawing/2014/main" id="{D83A1C09-68DF-D14C-A0AE-F1429D26E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3064"/>
                <a:ext cx="336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5" name="Line 26">
                <a:extLst>
                  <a:ext uri="{FF2B5EF4-FFF2-40B4-BE49-F238E27FC236}">
                    <a16:creationId xmlns:a16="http://schemas.microsoft.com/office/drawing/2014/main" id="{13D22F69-3033-B049-AD48-7970F8F11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6" y="3064"/>
                <a:ext cx="576" cy="336"/>
              </a:xfrm>
              <a:prstGeom prst="line">
                <a:avLst/>
              </a:prstGeom>
              <a:noFill/>
              <a:ln w="19050">
                <a:solidFill>
                  <a:srgbClr val="9158B3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6" name="Line 27">
                <a:extLst>
                  <a:ext uri="{FF2B5EF4-FFF2-40B4-BE49-F238E27FC236}">
                    <a16:creationId xmlns:a16="http://schemas.microsoft.com/office/drawing/2014/main" id="{5CF81897-1E6B-CD44-9B32-F9F9FFB91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4" y="2584"/>
                <a:ext cx="48" cy="28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7" name="Line 28">
                <a:extLst>
                  <a:ext uri="{FF2B5EF4-FFF2-40B4-BE49-F238E27FC236}">
                    <a16:creationId xmlns:a16="http://schemas.microsoft.com/office/drawing/2014/main" id="{BEA125B8-7777-D74D-94CB-6A03AD0DD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2" y="2584"/>
                <a:ext cx="288" cy="28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8" name="Line 29">
                <a:extLst>
                  <a:ext uri="{FF2B5EF4-FFF2-40B4-BE49-F238E27FC236}">
                    <a16:creationId xmlns:a16="http://schemas.microsoft.com/office/drawing/2014/main" id="{39F589B9-D6BE-5D47-80DF-E20F81D9D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8" y="2584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29" name="Line 30">
                <a:extLst>
                  <a:ext uri="{FF2B5EF4-FFF2-40B4-BE49-F238E27FC236}">
                    <a16:creationId xmlns:a16="http://schemas.microsoft.com/office/drawing/2014/main" id="{A2088780-18CA-5F4B-A81B-F82C250D0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0" y="2584"/>
                <a:ext cx="240" cy="336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0" name="Oval 31">
                <a:extLst>
                  <a:ext uri="{FF2B5EF4-FFF2-40B4-BE49-F238E27FC236}">
                    <a16:creationId xmlns:a16="http://schemas.microsoft.com/office/drawing/2014/main" id="{A87A103D-9934-2947-979E-E487C389E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" y="2882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1" name="Oval 32">
                <a:extLst>
                  <a:ext uri="{FF2B5EF4-FFF2-40B4-BE49-F238E27FC236}">
                    <a16:creationId xmlns:a16="http://schemas.microsoft.com/office/drawing/2014/main" id="{743EC476-A369-2344-A745-F97F51BE7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2882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2" name="Oval 33">
                <a:extLst>
                  <a:ext uri="{FF2B5EF4-FFF2-40B4-BE49-F238E27FC236}">
                    <a16:creationId xmlns:a16="http://schemas.microsoft.com/office/drawing/2014/main" id="{C2B324ED-246D-B04C-B231-A7EA24840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" y="2882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3" name="Rectangle 34">
                <a:extLst>
                  <a:ext uri="{FF2B5EF4-FFF2-40B4-BE49-F238E27FC236}">
                    <a16:creationId xmlns:a16="http://schemas.microsoft.com/office/drawing/2014/main" id="{B042CF72-74ED-8244-8B03-FA997C249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" y="2824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solidFill>
                      <a:schemeClr val="accent2">
                        <a:lumMod val="50000"/>
                      </a:schemeClr>
                    </a:solidFill>
                    <a:latin typeface="Times New Roman" pitchFamily="18" charset="0"/>
                  </a:rPr>
                  <a:t>.  .  .</a:t>
                </a:r>
              </a:p>
            </p:txBody>
          </p:sp>
          <p:sp>
            <p:nvSpPr>
              <p:cNvPr id="34" name="Line 35">
                <a:extLst>
                  <a:ext uri="{FF2B5EF4-FFF2-40B4-BE49-F238E27FC236}">
                    <a16:creationId xmlns:a16="http://schemas.microsoft.com/office/drawing/2014/main" id="{6C6415C5-7B66-B546-AEF7-4AA459C34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2" y="2584"/>
                <a:ext cx="48" cy="28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5" name="Line 36">
                <a:extLst>
                  <a:ext uri="{FF2B5EF4-FFF2-40B4-BE49-F238E27FC236}">
                    <a16:creationId xmlns:a16="http://schemas.microsoft.com/office/drawing/2014/main" id="{7F8D19F4-456C-DF40-8185-0514F6E27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" y="2152"/>
                <a:ext cx="96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" name="Line 37">
                <a:extLst>
                  <a:ext uri="{FF2B5EF4-FFF2-40B4-BE49-F238E27FC236}">
                    <a16:creationId xmlns:a16="http://schemas.microsoft.com/office/drawing/2014/main" id="{7DAC9F07-5A7E-1F43-8241-80C827258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2" y="2152"/>
                <a:ext cx="288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" name="Line 38">
                <a:extLst>
                  <a:ext uri="{FF2B5EF4-FFF2-40B4-BE49-F238E27FC236}">
                    <a16:creationId xmlns:a16="http://schemas.microsoft.com/office/drawing/2014/main" id="{11015C5B-7E57-8244-BF08-1EA75E39B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30" y="2104"/>
                <a:ext cx="960" cy="336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F5A39DC4-F8C9-CB47-91A3-23C739CA3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8" y="2152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" name="Line 40">
                <a:extLst>
                  <a:ext uri="{FF2B5EF4-FFF2-40B4-BE49-F238E27FC236}">
                    <a16:creationId xmlns:a16="http://schemas.microsoft.com/office/drawing/2014/main" id="{684A9E5E-84B2-7347-9F63-276799EB5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6" y="2152"/>
                <a:ext cx="384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" name="Line 41">
                <a:extLst>
                  <a:ext uri="{FF2B5EF4-FFF2-40B4-BE49-F238E27FC236}">
                    <a16:creationId xmlns:a16="http://schemas.microsoft.com/office/drawing/2014/main" id="{234792FC-0C6D-BC44-8841-E886D3CD9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6" y="2152"/>
                <a:ext cx="672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0160E59D-75CC-BA44-9F5A-110DE6FDD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2" y="2152"/>
                <a:ext cx="144" cy="288"/>
              </a:xfrm>
              <a:prstGeom prst="line">
                <a:avLst/>
              </a:prstGeom>
              <a:noFill/>
              <a:ln w="19050">
                <a:solidFill>
                  <a:srgbClr val="639F1D"/>
                </a:solidFill>
                <a:round/>
                <a:headEnd type="triangle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2" name="Oval 43">
                <a:extLst>
                  <a:ext uri="{FF2B5EF4-FFF2-40B4-BE49-F238E27FC236}">
                    <a16:creationId xmlns:a16="http://schemas.microsoft.com/office/drawing/2014/main" id="{C9D9B29C-610B-F24F-ADB9-ADFCA3B29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2412"/>
                <a:ext cx="192" cy="1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3" name="Oval 44">
                <a:extLst>
                  <a:ext uri="{FF2B5EF4-FFF2-40B4-BE49-F238E27FC236}">
                    <a16:creationId xmlns:a16="http://schemas.microsoft.com/office/drawing/2014/main" id="{76239D19-1273-2D41-932B-5986A0C68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2412"/>
                <a:ext cx="192" cy="1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4" name="Oval 45">
                <a:extLst>
                  <a:ext uri="{FF2B5EF4-FFF2-40B4-BE49-F238E27FC236}">
                    <a16:creationId xmlns:a16="http://schemas.microsoft.com/office/drawing/2014/main" id="{CCF95007-40AE-A54E-80C1-EF47FC69A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" y="2412"/>
                <a:ext cx="192" cy="1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5" name="Rectangle 46">
                <a:extLst>
                  <a:ext uri="{FF2B5EF4-FFF2-40B4-BE49-F238E27FC236}">
                    <a16:creationId xmlns:a16="http://schemas.microsoft.com/office/drawing/2014/main" id="{D1B5DFD6-7977-054A-A348-23388BEED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" y="2354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itchFamily="18" charset="0"/>
                  </a:rPr>
                  <a:t>.  .  .</a:t>
                </a:r>
              </a:p>
            </p:txBody>
          </p:sp>
          <p:grpSp>
            <p:nvGrpSpPr>
              <p:cNvPr id="46" name="Group 47">
                <a:extLst>
                  <a:ext uri="{FF2B5EF4-FFF2-40B4-BE49-F238E27FC236}">
                    <a16:creationId xmlns:a16="http://schemas.microsoft.com/office/drawing/2014/main" id="{C01ACB75-C8B5-0543-8CCF-76EAC2E4AA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8" y="1768"/>
                <a:ext cx="1248" cy="192"/>
                <a:chOff x="1920" y="1560"/>
                <a:chExt cx="1248" cy="408"/>
              </a:xfrm>
            </p:grpSpPr>
            <p:sp>
              <p:nvSpPr>
                <p:cNvPr id="53" name="Line 48">
                  <a:extLst>
                    <a:ext uri="{FF2B5EF4-FFF2-40B4-BE49-F238E27FC236}">
                      <a16:creationId xmlns:a16="http://schemas.microsoft.com/office/drawing/2014/main" id="{B75941C9-0E38-FD47-B9DE-C1692BEBE3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0" y="1560"/>
                  <a:ext cx="0" cy="408"/>
                </a:xfrm>
                <a:prstGeom prst="line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 type="triangle" w="med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  <p:sp>
              <p:nvSpPr>
                <p:cNvPr id="54" name="Line 49">
                  <a:extLst>
                    <a:ext uri="{FF2B5EF4-FFF2-40B4-BE49-F238E27FC236}">
                      <a16:creationId xmlns:a16="http://schemas.microsoft.com/office/drawing/2014/main" id="{09A98CB8-A179-9343-B7E2-D5661D2C75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560"/>
                  <a:ext cx="0" cy="408"/>
                </a:xfrm>
                <a:prstGeom prst="line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 type="triangle" w="med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  <p:sp>
              <p:nvSpPr>
                <p:cNvPr id="55" name="Line 50">
                  <a:extLst>
                    <a:ext uri="{FF2B5EF4-FFF2-40B4-BE49-F238E27FC236}">
                      <a16:creationId xmlns:a16="http://schemas.microsoft.com/office/drawing/2014/main" id="{F93B6F7B-DBEB-D44C-B258-FE15217490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560"/>
                  <a:ext cx="0" cy="408"/>
                </a:xfrm>
                <a:prstGeom prst="line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 type="triangle" w="med" len="lg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id-ID"/>
                </a:p>
              </p:txBody>
            </p:sp>
          </p:grpSp>
          <p:sp>
            <p:nvSpPr>
              <p:cNvPr id="47" name="Rectangle 51">
                <a:extLst>
                  <a:ext uri="{FF2B5EF4-FFF2-40B4-BE49-F238E27FC236}">
                    <a16:creationId xmlns:a16="http://schemas.microsoft.com/office/drawing/2014/main" id="{F27802FF-4C31-C04D-B0B0-8EA8B274E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3736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 dirty="0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zh-TW" sz="2400" baseline="-25000" dirty="0">
                    <a:latin typeface="Times New Roman" pitchFamily="18" charset="0"/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48" name="Rectangle 52">
                <a:extLst>
                  <a:ext uri="{FF2B5EF4-FFF2-40B4-BE49-F238E27FC236}">
                    <a16:creationId xmlns:a16="http://schemas.microsoft.com/office/drawing/2014/main" id="{D9452C03-8FC8-2F45-8BDD-4C0A46A75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3736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zh-TW" sz="2400" baseline="-25000">
                    <a:latin typeface="Times New Roman" pitchFamily="18" charset="0"/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49" name="Rectangle 53">
                <a:extLst>
                  <a:ext uri="{FF2B5EF4-FFF2-40B4-BE49-F238E27FC236}">
                    <a16:creationId xmlns:a16="http://schemas.microsoft.com/office/drawing/2014/main" id="{D3443614-8448-6846-9BD0-22BFF52CC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5" y="3736"/>
                <a:ext cx="2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zh-TW" sz="2400" i="1" baseline="-25000">
                    <a:latin typeface="Times New Roman" pitchFamily="18" charset="0"/>
                    <a:sym typeface="Symbol" pitchFamily="18" charset="2"/>
                  </a:rPr>
                  <a:t>m</a:t>
                </a:r>
                <a:endParaRPr lang="en-US" altLang="zh-TW" sz="2400" baseline="-25000">
                  <a:latin typeface="Times New Roman" pitchFamily="18" charset="0"/>
                  <a:sym typeface="Symbol" pitchFamily="18" charset="2"/>
                </a:endParaRPr>
              </a:p>
            </p:txBody>
          </p:sp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0F382B97-41D5-9A44-8A23-5B04E7C51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1480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y</a:t>
                </a:r>
                <a:r>
                  <a:rPr lang="en-US" altLang="zh-TW" sz="2400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B9A14587-8A6A-D24C-8698-8C838B24B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1480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y</a:t>
                </a:r>
                <a:r>
                  <a:rPr lang="en-US" altLang="zh-TW" sz="2400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5EDB7438-C515-BF4E-9045-D1D41F98B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1480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 dirty="0" err="1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y</a:t>
                </a:r>
                <a:r>
                  <a:rPr lang="en-US" altLang="zh-TW" sz="2400" i="1" baseline="-25000" dirty="0" err="1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sym typeface="Symbol" pitchFamily="18" charset="2"/>
                  </a:rPr>
                  <a:t>n</a:t>
                </a:r>
                <a:endParaRPr lang="en-US" altLang="zh-TW" sz="24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59" name="AutoShape 57">
              <a:extLst>
                <a:ext uri="{FF2B5EF4-FFF2-40B4-BE49-F238E27FC236}">
                  <a16:creationId xmlns:a16="http://schemas.microsoft.com/office/drawing/2014/main" id="{4A479850-F952-6E4B-BC79-0557FBA7A7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12931" y="3206258"/>
              <a:ext cx="217488" cy="1152525"/>
            </a:xfrm>
            <a:prstGeom prst="rightBrace">
              <a:avLst>
                <a:gd name="adj1" fmla="val 44160"/>
                <a:gd name="adj2" fmla="val 50000"/>
              </a:avLst>
            </a:prstGeom>
            <a:noFill/>
            <a:ln w="1905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/>
              <a:r>
                <a:rPr lang="en-US" altLang="zh-TW" sz="2400" dirty="0">
                  <a:solidFill>
                    <a:schemeClr val="accent5">
                      <a:lumMod val="75000"/>
                    </a:schemeClr>
                  </a:solidFill>
                  <a:latin typeface="Book Antiqua" panose="02040602050305030304" pitchFamily="18" charset="0"/>
                  <a:ea typeface="標楷體" pitchFamily="65" charset="-120"/>
                </a:rPr>
                <a:t>Hidden Layer  </a:t>
              </a:r>
            </a:p>
          </p:txBody>
        </p:sp>
        <p:sp>
          <p:nvSpPr>
            <p:cNvPr id="60" name="Rectangle 58">
              <a:extLst>
                <a:ext uri="{FF2B5EF4-FFF2-40B4-BE49-F238E27FC236}">
                  <a16:creationId xmlns:a16="http://schemas.microsoft.com/office/drawing/2014/main" id="{EC337F1C-217F-DC41-AAB1-D85C1FE2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70" y="4630244"/>
              <a:ext cx="17988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rgbClr val="9158B3"/>
                  </a:solidFill>
                  <a:latin typeface="Book Antiqua" panose="02040602050305030304" pitchFamily="18" charset="0"/>
                  <a:ea typeface="標楷體" pitchFamily="65" charset="-120"/>
                </a:rPr>
                <a:t>Input Layer</a:t>
              </a:r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C053464F-F864-7C45-A0D1-6F9A9419A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8244" y="2339483"/>
              <a:ext cx="204414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chemeClr val="accent6">
                      <a:lumMod val="75000"/>
                    </a:schemeClr>
                  </a:solidFill>
                  <a:latin typeface="Book Antiqua" panose="02040602050305030304" pitchFamily="18" charset="0"/>
                  <a:ea typeface="標楷體" pitchFamily="65" charset="-120"/>
                </a:rPr>
                <a:t>Output Layer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FE031A-B6BC-6645-85DD-3C67741EAB42}"/>
              </a:ext>
            </a:extLst>
          </p:cNvPr>
          <p:cNvGrpSpPr/>
          <p:nvPr/>
        </p:nvGrpSpPr>
        <p:grpSpPr>
          <a:xfrm>
            <a:off x="420271" y="1878686"/>
            <a:ext cx="4422029" cy="3380878"/>
            <a:chOff x="420271" y="1878686"/>
            <a:chExt cx="4422029" cy="3380878"/>
          </a:xfrm>
        </p:grpSpPr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9F518DD9-C259-9847-AAE7-E2D52599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650" y="4268964"/>
              <a:ext cx="304800" cy="304800"/>
            </a:xfrm>
            <a:prstGeom prst="ellipse">
              <a:avLst/>
            </a:prstGeom>
            <a:solidFill>
              <a:srgbClr val="D883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CA956B45-BB96-FF49-A90D-1EF23789B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650" y="4268964"/>
              <a:ext cx="304800" cy="304800"/>
            </a:xfrm>
            <a:prstGeom prst="ellipse">
              <a:avLst/>
            </a:prstGeom>
            <a:solidFill>
              <a:srgbClr val="D883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grpSp>
          <p:nvGrpSpPr>
            <p:cNvPr id="67" name="Group 8">
              <a:extLst>
                <a:ext uri="{FF2B5EF4-FFF2-40B4-BE49-F238E27FC236}">
                  <a16:creationId xmlns:a16="http://schemas.microsoft.com/office/drawing/2014/main" id="{97422ABB-67B5-0C4D-A966-77A3B6DF4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050" y="4535664"/>
              <a:ext cx="1981200" cy="419100"/>
              <a:chOff x="1920" y="3576"/>
              <a:chExt cx="1248" cy="408"/>
            </a:xfrm>
          </p:grpSpPr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F1D21B61-C651-3244-9980-3DD21F838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090159C3-CF50-5C47-92E5-5CA252B6E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1ECA1299-6B68-A947-B18B-B95E2A123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9DC2DDBF-B345-0D41-9BEE-C7AC85807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850" y="4268964"/>
              <a:ext cx="304800" cy="304800"/>
            </a:xfrm>
            <a:prstGeom prst="ellipse">
              <a:avLst/>
            </a:prstGeom>
            <a:solidFill>
              <a:srgbClr val="D883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9" name="Rectangle 13">
              <a:extLst>
                <a:ext uri="{FF2B5EF4-FFF2-40B4-BE49-F238E27FC236}">
                  <a16:creationId xmlns:a16="http://schemas.microsoft.com/office/drawing/2014/main" id="{83C7A140-700B-E843-A15F-2608A9F0B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800" y="4176889"/>
              <a:ext cx="628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>
                  <a:latin typeface="Times New Roman" pitchFamily="18" charset="0"/>
                </a:rPr>
                <a:t>.  .  .</a:t>
              </a:r>
            </a:p>
          </p:txBody>
        </p:sp>
        <p:sp>
          <p:nvSpPr>
            <p:cNvPr id="70" name="Oval 14">
              <a:extLst>
                <a:ext uri="{FF2B5EF4-FFF2-40B4-BE49-F238E27FC236}">
                  <a16:creationId xmlns:a16="http://schemas.microsoft.com/office/drawing/2014/main" id="{1B500D20-59F1-9B46-BAFC-D8291EFC0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834" y="2656561"/>
              <a:ext cx="304800" cy="30480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4" name="Line 18">
              <a:extLst>
                <a:ext uri="{FF2B5EF4-FFF2-40B4-BE49-F238E27FC236}">
                  <a16:creationId xmlns:a16="http://schemas.microsoft.com/office/drawing/2014/main" id="{A831E251-F49E-FD45-AFA1-A64909EBB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050" y="2873751"/>
              <a:ext cx="691900" cy="1395213"/>
            </a:xfrm>
            <a:prstGeom prst="line">
              <a:avLst/>
            </a:prstGeom>
            <a:noFill/>
            <a:ln w="19050">
              <a:solidFill>
                <a:srgbClr val="9158B3"/>
              </a:solidFill>
              <a:round/>
              <a:headEnd type="triangl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5" name="Line 19">
              <a:extLst>
                <a:ext uri="{FF2B5EF4-FFF2-40B4-BE49-F238E27FC236}">
                  <a16:creationId xmlns:a16="http://schemas.microsoft.com/office/drawing/2014/main" id="{0338A3AF-CEFD-4142-945E-F2261DC38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9600" y="2893263"/>
              <a:ext cx="1009650" cy="1375701"/>
            </a:xfrm>
            <a:prstGeom prst="line">
              <a:avLst/>
            </a:prstGeom>
            <a:noFill/>
            <a:ln w="19050">
              <a:solidFill>
                <a:srgbClr val="9158B3"/>
              </a:solidFill>
              <a:round/>
              <a:headEnd type="triangl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6" name="Line 20">
              <a:extLst>
                <a:ext uri="{FF2B5EF4-FFF2-40B4-BE49-F238E27FC236}">
                  <a16:creationId xmlns:a16="http://schemas.microsoft.com/office/drawing/2014/main" id="{5A39FA1C-1676-7141-90A4-9F1CF4FA6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0050" y="2956896"/>
              <a:ext cx="95250" cy="1312068"/>
            </a:xfrm>
            <a:prstGeom prst="line">
              <a:avLst/>
            </a:prstGeom>
            <a:noFill/>
            <a:ln w="19050">
              <a:solidFill>
                <a:srgbClr val="9158B3"/>
              </a:solidFill>
              <a:round/>
              <a:headEnd type="triangl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0" name="Line 48">
              <a:extLst>
                <a:ext uri="{FF2B5EF4-FFF2-40B4-BE49-F238E27FC236}">
                  <a16:creationId xmlns:a16="http://schemas.microsoft.com/office/drawing/2014/main" id="{649BB5AD-D352-2E4D-AC1A-D00E6CB8E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234" y="2335886"/>
              <a:ext cx="0" cy="304800"/>
            </a:xfrm>
            <a:prstGeom prst="lin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 type="triangl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" name="Rectangle 51">
              <a:extLst>
                <a:ext uri="{FF2B5EF4-FFF2-40B4-BE49-F238E27FC236}">
                  <a16:creationId xmlns:a16="http://schemas.microsoft.com/office/drawing/2014/main" id="{A218DDD1-6EF5-9149-B887-EC9AFFAEB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963" y="4802364"/>
              <a:ext cx="420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 dirty="0"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400" baseline="-25000" dirty="0">
                  <a:latin typeface="Times New Roman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105" name="Rectangle 52">
              <a:extLst>
                <a:ext uri="{FF2B5EF4-FFF2-40B4-BE49-F238E27FC236}">
                  <a16:creationId xmlns:a16="http://schemas.microsoft.com/office/drawing/2014/main" id="{FEC4BA7C-935B-9442-A1AC-32A2E74CD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963" y="4802364"/>
              <a:ext cx="420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400" baseline="-25000">
                  <a:latin typeface="Times New Roman" pitchFamily="18" charset="0"/>
                  <a:sym typeface="Symbol" pitchFamily="18" charset="2"/>
                </a:rPr>
                <a:t>2</a:t>
              </a:r>
            </a:p>
          </p:txBody>
        </p:sp>
        <p:sp>
          <p:nvSpPr>
            <p:cNvPr id="106" name="Rectangle 53">
              <a:extLst>
                <a:ext uri="{FF2B5EF4-FFF2-40B4-BE49-F238E27FC236}">
                  <a16:creationId xmlns:a16="http://schemas.microsoft.com/office/drawing/2014/main" id="{859BEC75-35C1-6B45-9C61-00B13FB3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163" y="4802364"/>
              <a:ext cx="4651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latin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400" i="1" baseline="-25000">
                  <a:latin typeface="Times New Roman" pitchFamily="18" charset="0"/>
                  <a:sym typeface="Symbol" pitchFamily="18" charset="2"/>
                </a:rPr>
                <a:t>m</a:t>
              </a:r>
              <a:endParaRPr lang="en-US" altLang="zh-TW" sz="2400" baseline="-2500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07" name="Rectangle 54">
              <a:extLst>
                <a:ext uri="{FF2B5EF4-FFF2-40B4-BE49-F238E27FC236}">
                  <a16:creationId xmlns:a16="http://schemas.microsoft.com/office/drawing/2014/main" id="{536E800A-1073-DD43-AEDE-3EB6FC353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834" y="1878686"/>
              <a:ext cx="3209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sym typeface="Symbol" pitchFamily="18" charset="2"/>
                </a:rPr>
                <a:t>y</a:t>
              </a:r>
              <a:endParaRPr lang="en-US" altLang="zh-TW" sz="2400" baseline="-25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17" name="Rectangle 58">
              <a:extLst>
                <a:ext uri="{FF2B5EF4-FFF2-40B4-BE49-F238E27FC236}">
                  <a16:creationId xmlns:a16="http://schemas.microsoft.com/office/drawing/2014/main" id="{0A331817-4197-3E47-B1F4-BFFC2776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97" y="4165024"/>
              <a:ext cx="17988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rgbClr val="9158B3"/>
                  </a:solidFill>
                  <a:latin typeface="Book Antiqua" panose="02040602050305030304" pitchFamily="18" charset="0"/>
                  <a:ea typeface="標楷體" pitchFamily="65" charset="-120"/>
                </a:rPr>
                <a:t>Input Layer</a:t>
              </a:r>
            </a:p>
          </p:txBody>
        </p:sp>
        <p:sp>
          <p:nvSpPr>
            <p:cNvPr id="118" name="Rectangle 59">
              <a:extLst>
                <a:ext uri="{FF2B5EF4-FFF2-40B4-BE49-F238E27FC236}">
                  <a16:creationId xmlns:a16="http://schemas.microsoft.com/office/drawing/2014/main" id="{5FFCDF84-3494-7A47-9658-DAC6FB963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71" y="2515945"/>
              <a:ext cx="204414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chemeClr val="accent6">
                      <a:lumMod val="75000"/>
                    </a:schemeClr>
                  </a:solidFill>
                  <a:latin typeface="Book Antiqua" panose="02040602050305030304" pitchFamily="18" charset="0"/>
                  <a:ea typeface="標楷體" pitchFamily="65" charset="-120"/>
                </a:rPr>
                <a:t>Output Layer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D6622A-ABEF-4E4C-861E-BF26DDEC341E}"/>
              </a:ext>
            </a:extLst>
          </p:cNvPr>
          <p:cNvSpPr/>
          <p:nvPr/>
        </p:nvSpPr>
        <p:spPr>
          <a:xfrm>
            <a:off x="343480" y="5966695"/>
            <a:ext cx="5223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Book Antiqua" panose="02040602050305030304" pitchFamily="18" charset="0"/>
              </a:rPr>
              <a:t>Single Layer Perceptron 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6CFCBBB-038E-374F-8E21-33134D389D2D}"/>
              </a:ext>
            </a:extLst>
          </p:cNvPr>
          <p:cNvSpPr/>
          <p:nvPr/>
        </p:nvSpPr>
        <p:spPr>
          <a:xfrm>
            <a:off x="6268243" y="5966695"/>
            <a:ext cx="541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Book Antiqua" panose="02040602050305030304" pitchFamily="18" charset="0"/>
              </a:rPr>
              <a:t>Multi Layer Perceptron </a:t>
            </a:r>
          </a:p>
        </p:txBody>
      </p:sp>
    </p:spTree>
    <p:extLst>
      <p:ext uri="{BB962C8B-B14F-4D97-AF65-F5344CB8AC3E}">
        <p14:creationId xmlns:p14="http://schemas.microsoft.com/office/powerpoint/2010/main" val="26582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80994-8F12-444F-ACA6-AD6711B2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Capaian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>
                <a:latin typeface="Book Antiqua" panose="02040602050305030304" pitchFamily="18" charset="0"/>
              </a:rPr>
              <a:t>Pembelajaran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7E407-8069-5C4F-A69C-5AF2828381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latin typeface="Book Antiqua" panose="02040602050305030304" pitchFamily="18" charset="0"/>
              </a:rPr>
              <a:t>Mahasiswa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mampu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menjelaskan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konsep</a:t>
            </a:r>
            <a:r>
              <a:rPr lang="en-US" sz="2400" dirty="0">
                <a:latin typeface="Book Antiqua" panose="02040602050305030304" pitchFamily="18" charset="0"/>
              </a:rPr>
              <a:t> </a:t>
            </a:r>
            <a:r>
              <a:rPr lang="en-US" sz="2400" dirty="0" err="1">
                <a:latin typeface="Book Antiqua" panose="02040602050305030304" pitchFamily="18" charset="0"/>
              </a:rPr>
              <a:t>klasifier</a:t>
            </a:r>
            <a:r>
              <a:rPr lang="en-US" sz="2400" dirty="0">
                <a:latin typeface="Book Antiqua" panose="02040602050305030304" pitchFamily="18" charset="0"/>
              </a:rPr>
              <a:t> </a:t>
            </a:r>
            <a:r>
              <a:rPr lang="en-US" sz="2400" dirty="0" err="1">
                <a:latin typeface="Book Antiqua" panose="02040602050305030304" pitchFamily="18" charset="0"/>
              </a:rPr>
              <a:t>dengan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fungsi</a:t>
            </a:r>
            <a:r>
              <a:rPr lang="en-US" sz="2400" dirty="0">
                <a:latin typeface="Book Antiqua" panose="02040602050305030304" pitchFamily="18" charset="0"/>
              </a:rPr>
              <a:t> </a:t>
            </a:r>
            <a:r>
              <a:rPr lang="en-US" sz="2400" dirty="0" err="1">
                <a:latin typeface="Book Antiqua" panose="02040602050305030304" pitchFamily="18" charset="0"/>
              </a:rPr>
              <a:t>diskriminan</a:t>
            </a:r>
            <a:r>
              <a:rPr lang="en-US" sz="2400" dirty="0">
                <a:latin typeface="Book Antiqua" panose="02040602050305030304" pitchFamily="18" charset="0"/>
              </a:rPr>
              <a:t> linear </a:t>
            </a:r>
            <a:r>
              <a:rPr lang="en-US" sz="2400" dirty="0" err="1">
                <a:latin typeface="Book Antiqua" panose="02040602050305030304" pitchFamily="18" charset="0"/>
              </a:rPr>
              <a:t>maupun</a:t>
            </a:r>
            <a:r>
              <a:rPr lang="en-US" sz="2400" dirty="0">
                <a:latin typeface="Book Antiqua" panose="02040602050305030304" pitchFamily="18" charset="0"/>
              </a:rPr>
              <a:t> non-linear.</a:t>
            </a:r>
          </a:p>
        </p:txBody>
      </p:sp>
    </p:spTree>
    <p:extLst>
      <p:ext uri="{BB962C8B-B14F-4D97-AF65-F5344CB8AC3E}">
        <p14:creationId xmlns:p14="http://schemas.microsoft.com/office/powerpoint/2010/main" val="135111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 err="1"/>
              <a:t>Algoritma</a:t>
            </a:r>
            <a:r>
              <a:rPr lang="en-US" altLang="id-ID" dirty="0"/>
              <a:t> </a:t>
            </a:r>
            <a:r>
              <a:rPr lang="en-US" altLang="id-ID" dirty="0" err="1"/>
              <a:t>untuk</a:t>
            </a:r>
            <a:r>
              <a:rPr lang="en-US" altLang="id-ID" dirty="0"/>
              <a:t> </a:t>
            </a:r>
            <a:r>
              <a:rPr lang="en-US" altLang="id-ID" dirty="0" err="1"/>
              <a:t>Pelatihan</a:t>
            </a:r>
            <a:r>
              <a:rPr lang="en-US" altLang="id-ID" dirty="0"/>
              <a:t> ANN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881" y="2055150"/>
            <a:ext cx="10515600" cy="5384800"/>
          </a:xfrm>
        </p:spPr>
        <p:txBody>
          <a:bodyPr>
            <a:normAutofit/>
          </a:bodyPr>
          <a:lstStyle/>
          <a:p>
            <a:r>
              <a:rPr lang="en-US" altLang="id-ID" sz="2400" dirty="0" err="1"/>
              <a:t>Inisialisasi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bobot</a:t>
            </a:r>
            <a:r>
              <a:rPr lang="en-US" altLang="id-ID" sz="2400" dirty="0"/>
              <a:t> (</a:t>
            </a:r>
            <a:r>
              <a:rPr lang="en-US" altLang="id-ID" sz="2400" i="1" dirty="0"/>
              <a:t>w</a:t>
            </a:r>
            <a:r>
              <a:rPr lang="en-US" altLang="id-ID" sz="2400" baseline="-25000" dirty="0"/>
              <a:t>0</a:t>
            </a:r>
            <a:r>
              <a:rPr lang="en-US" altLang="id-ID" sz="2400" dirty="0"/>
              <a:t>, </a:t>
            </a:r>
            <a:r>
              <a:rPr lang="en-US" altLang="id-ID" sz="2400" i="1" dirty="0"/>
              <a:t>w</a:t>
            </a:r>
            <a:r>
              <a:rPr lang="en-US" altLang="id-ID" sz="2400" baseline="-25000" dirty="0"/>
              <a:t>1</a:t>
            </a:r>
            <a:r>
              <a:rPr lang="en-US" altLang="id-ID" sz="2400" dirty="0"/>
              <a:t>, …, </a:t>
            </a:r>
            <a:r>
              <a:rPr lang="en-US" altLang="id-ID" sz="2400" i="1" dirty="0" err="1"/>
              <a:t>w</a:t>
            </a:r>
            <a:r>
              <a:rPr lang="en-US" altLang="id-ID" sz="2400" i="1" baseline="-25000" dirty="0" err="1"/>
              <a:t>k</a:t>
            </a:r>
            <a:r>
              <a:rPr lang="en-US" altLang="id-ID" sz="2400" dirty="0"/>
              <a:t>)</a:t>
            </a:r>
            <a:endParaRPr lang="en-US" altLang="id-ID" sz="800" dirty="0"/>
          </a:p>
          <a:p>
            <a:pPr algn="just"/>
            <a:r>
              <a:rPr lang="en-US" altLang="id-ID" sz="2400" dirty="0" err="1"/>
              <a:t>Sesuaikan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bobot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sedemikian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rupa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sehingga</a:t>
            </a:r>
            <a:r>
              <a:rPr lang="en-US" altLang="id-ID" sz="2400" dirty="0"/>
              <a:t> </a:t>
            </a:r>
            <a:r>
              <a:rPr lang="en-US" altLang="id-ID" sz="2400" dirty="0" err="1"/>
              <a:t>keluaran</a:t>
            </a:r>
            <a:r>
              <a:rPr lang="en-US" altLang="id-ID" sz="2400" dirty="0"/>
              <a:t> ANN </a:t>
            </a:r>
            <a:r>
              <a:rPr lang="en-US" altLang="id-ID" sz="2400" dirty="0" err="1"/>
              <a:t>konsisten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dengan</a:t>
            </a:r>
            <a:r>
              <a:rPr lang="en-US" altLang="id-ID" sz="2400" dirty="0"/>
              <a:t> label </a:t>
            </a:r>
            <a:r>
              <a:rPr lang="en-US" altLang="id-ID" sz="2400" dirty="0" err="1"/>
              <a:t>kelas</a:t>
            </a:r>
            <a:r>
              <a:rPr lang="en-US" altLang="id-ID" sz="2400" dirty="0"/>
              <a:t> </a:t>
            </a:r>
            <a:r>
              <a:rPr lang="en-US" altLang="id-ID" sz="2400" dirty="0" err="1"/>
              <a:t>dari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contoh</a:t>
            </a:r>
            <a:r>
              <a:rPr lang="en-US" altLang="id-ID" sz="2400" dirty="0"/>
              <a:t> </a:t>
            </a:r>
            <a:r>
              <a:rPr lang="en-US" altLang="id-ID" sz="2400" dirty="0" err="1"/>
              <a:t>pelatihan</a:t>
            </a:r>
            <a:endParaRPr lang="en-US" altLang="id-ID" sz="2400" dirty="0"/>
          </a:p>
          <a:p>
            <a:pPr marL="0" indent="190500">
              <a:buNone/>
            </a:pPr>
            <a:r>
              <a:rPr lang="en-US" altLang="id-ID" sz="2200" dirty="0" err="1"/>
              <a:t>Fungsi</a:t>
            </a:r>
            <a:r>
              <a:rPr lang="en-US" altLang="id-ID" sz="2200" dirty="0"/>
              <a:t> </a:t>
            </a:r>
            <a:r>
              <a:rPr lang="en-US" altLang="id-ID" sz="2200" dirty="0" err="1"/>
              <a:t>objektif</a:t>
            </a:r>
            <a:endParaRPr lang="en-US" altLang="id-ID" sz="2200" dirty="0"/>
          </a:p>
          <a:p>
            <a:pPr lvl="1"/>
            <a:endParaRPr lang="en-US" altLang="id-ID" dirty="0"/>
          </a:p>
          <a:p>
            <a:pPr lvl="1"/>
            <a:endParaRPr lang="en-US" altLang="id-ID" dirty="0"/>
          </a:p>
          <a:p>
            <a:pPr marL="457200" lvl="1" indent="2254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i="1" dirty="0"/>
              <a:t>y</a:t>
            </a:r>
            <a:r>
              <a:rPr lang="en-US" altLang="en-US" sz="2000" dirty="0"/>
              <a:t> – </a:t>
            </a:r>
            <a:r>
              <a:rPr lang="en-US" altLang="en-US" sz="2000" dirty="0" err="1"/>
              <a:t>keluaran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diamati</a:t>
            </a:r>
            <a:endParaRPr lang="en-US" altLang="en-US" sz="2000" dirty="0"/>
          </a:p>
          <a:p>
            <a:pPr marL="457200" lvl="1" indent="2254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i="1" dirty="0"/>
              <a:t>t</a:t>
            </a:r>
            <a:r>
              <a:rPr lang="en-US" altLang="en-US" sz="2000" dirty="0"/>
              <a:t> – </a:t>
            </a:r>
            <a:r>
              <a:rPr lang="en-US" altLang="en-US" sz="2000" dirty="0" err="1"/>
              <a:t>keluaran</a:t>
            </a:r>
            <a:r>
              <a:rPr lang="en-US" altLang="en-US" sz="2000" dirty="0"/>
              <a:t> target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id-ID" sz="800" dirty="0"/>
          </a:p>
          <a:p>
            <a:pPr marL="0" indent="238125">
              <a:buNone/>
            </a:pPr>
            <a:r>
              <a:rPr lang="en-US" altLang="id-ID" sz="2200" dirty="0" err="1"/>
              <a:t>Temukan</a:t>
            </a:r>
            <a:r>
              <a:rPr lang="en-US" altLang="id-ID" sz="2200" dirty="0"/>
              <a:t> </a:t>
            </a:r>
            <a:r>
              <a:rPr lang="en-US" altLang="id-ID" sz="2200" dirty="0" err="1"/>
              <a:t>bobot</a:t>
            </a:r>
            <a:r>
              <a:rPr lang="en-US" altLang="id-ID" sz="2200" dirty="0"/>
              <a:t> </a:t>
            </a:r>
            <a:r>
              <a:rPr lang="en-US" altLang="id-ID" sz="2200" i="1" dirty="0" err="1"/>
              <a:t>w</a:t>
            </a:r>
            <a:r>
              <a:rPr lang="en-US" altLang="id-ID" sz="2200" i="1" baseline="-25000" dirty="0" err="1"/>
              <a:t>i</a:t>
            </a:r>
            <a:r>
              <a:rPr lang="en-US" altLang="id-ID" sz="2200" dirty="0"/>
              <a:t> yang </a:t>
            </a:r>
            <a:r>
              <a:rPr lang="en-US" altLang="id-ID" sz="2200" dirty="0" err="1"/>
              <a:t>meminimalkan</a:t>
            </a:r>
            <a:r>
              <a:rPr lang="en-US" altLang="id-ID" sz="2200" dirty="0"/>
              <a:t> </a:t>
            </a:r>
            <a:r>
              <a:rPr lang="en-US" altLang="id-ID" sz="2200" dirty="0" err="1"/>
              <a:t>fungsi</a:t>
            </a:r>
            <a:r>
              <a:rPr lang="en-US" altLang="id-ID" sz="2200" dirty="0"/>
              <a:t> </a:t>
            </a:r>
            <a:r>
              <a:rPr lang="en-US" altLang="id-ID" sz="2200" dirty="0" err="1"/>
              <a:t>objektif</a:t>
            </a:r>
            <a:r>
              <a:rPr lang="en-US" altLang="id-ID" sz="2200" dirty="0"/>
              <a:t> di </a:t>
            </a:r>
            <a:r>
              <a:rPr lang="en-US" altLang="id-ID" sz="2200" dirty="0" err="1"/>
              <a:t>atas</a:t>
            </a:r>
            <a:endParaRPr lang="en-US" altLang="id-ID" sz="2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25900" y="3390684"/>
          <a:ext cx="41402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4" imgW="1727200" imgH="431800" progId="">
                  <p:embed/>
                </p:oleObj>
              </mc:Choice>
              <mc:Fallback>
                <p:oleObj name="Equation" r:id="rId4" imgW="1727200" imgH="4318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390684"/>
                        <a:ext cx="4140200" cy="10350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7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backpropagation </a:t>
            </a:r>
            <a:r>
              <a:rPr lang="en-US" dirty="0" err="1"/>
              <a:t>untuk</a:t>
            </a:r>
            <a:r>
              <a:rPr lang="en-US" dirty="0"/>
              <a:t> Single-Layer Perceptron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1" y="2055150"/>
            <a:ext cx="11672056" cy="4525963"/>
          </a:xfrm>
        </p:spPr>
        <p:txBody>
          <a:bodyPr>
            <a:normAutofit/>
          </a:bodyPr>
          <a:lstStyle/>
          <a:p>
            <a:r>
              <a:rPr lang="en-US" sz="2200" dirty="0" err="1"/>
              <a:t>Langkah</a:t>
            </a:r>
            <a:r>
              <a:rPr lang="en-US" sz="2200" dirty="0"/>
              <a:t> 0 – </a:t>
            </a:r>
            <a:r>
              <a:rPr lang="en-US" sz="2200" dirty="0" err="1"/>
              <a:t>Inisialisasi</a:t>
            </a:r>
            <a:r>
              <a:rPr lang="en-US" sz="2200" dirty="0"/>
              <a:t> </a:t>
            </a:r>
            <a:r>
              <a:rPr lang="en-US" sz="2200" i="1" dirty="0"/>
              <a:t>weights</a:t>
            </a:r>
            <a:r>
              <a:rPr lang="en-US" sz="2200" dirty="0"/>
              <a:t> </a:t>
            </a:r>
            <a:r>
              <a:rPr lang="en-US" altLang="id-ID" sz="2200" dirty="0"/>
              <a:t>(</a:t>
            </a:r>
            <a:r>
              <a:rPr lang="en-US" altLang="id-ID" sz="2200" i="1" dirty="0"/>
              <a:t>w</a:t>
            </a:r>
            <a:r>
              <a:rPr lang="en-US" altLang="id-ID" sz="2200" i="1" baseline="-25000" dirty="0"/>
              <a:t>0</a:t>
            </a:r>
            <a:r>
              <a:rPr lang="en-US" altLang="id-ID" sz="2200" i="1" dirty="0"/>
              <a:t>, w</a:t>
            </a:r>
            <a:r>
              <a:rPr lang="en-US" altLang="id-ID" sz="2200" i="1" baseline="-25000" dirty="0"/>
              <a:t>1</a:t>
            </a:r>
            <a:r>
              <a:rPr lang="en-US" altLang="id-ID" sz="2200" i="1" dirty="0"/>
              <a:t>, …, </a:t>
            </a:r>
            <a:r>
              <a:rPr lang="en-US" altLang="id-ID" sz="2200" i="1" dirty="0" err="1"/>
              <a:t>w</a:t>
            </a:r>
            <a:r>
              <a:rPr lang="en-US" altLang="id-ID" sz="2200" i="1" baseline="-25000" dirty="0" err="1"/>
              <a:t>n</a:t>
            </a:r>
            <a:r>
              <a:rPr lang="en-US" altLang="id-ID" sz="2200" dirty="0"/>
              <a:t>)</a:t>
            </a:r>
            <a:r>
              <a:rPr lang="en-US" sz="2200" dirty="0"/>
              <a:t>, </a:t>
            </a:r>
            <a:r>
              <a:rPr lang="en-US" sz="2200" i="1" dirty="0"/>
              <a:t>m = 0</a:t>
            </a:r>
            <a:r>
              <a:rPr lang="en-US" sz="2200" dirty="0"/>
              <a:t>, </a:t>
            </a:r>
            <a:r>
              <a:rPr lang="en-US" sz="2200" i="1" dirty="0"/>
              <a:t>learning rate </a:t>
            </a:r>
            <a:r>
              <a:rPr lang="en-US" sz="2200" i="1" dirty="0">
                <a:sym typeface="Symbol"/>
              </a:rPr>
              <a:t>,</a:t>
            </a:r>
            <a:r>
              <a:rPr lang="en-US" sz="2200" dirty="0">
                <a:sym typeface="Symbol"/>
              </a:rPr>
              <a:t> </a:t>
            </a:r>
            <a:r>
              <a:rPr lang="en-US" sz="2200" dirty="0" err="1">
                <a:sym typeface="Symbol"/>
              </a:rPr>
              <a:t>dan</a:t>
            </a:r>
            <a:r>
              <a:rPr lang="en-US" sz="2200" dirty="0">
                <a:sym typeface="Symbol"/>
              </a:rPr>
              <a:t> </a:t>
            </a:r>
            <a:r>
              <a:rPr lang="en-US" sz="2200" i="1" dirty="0">
                <a:sym typeface="Symbol"/>
              </a:rPr>
              <a:t>threshold</a:t>
            </a:r>
            <a:r>
              <a:rPr lang="en-US" sz="2200" dirty="0">
                <a:sym typeface="Symbol"/>
              </a:rPr>
              <a:t> </a:t>
            </a:r>
            <a:r>
              <a:rPr lang="en-US" sz="2200" i="1" dirty="0">
                <a:sym typeface="Symbol"/>
              </a:rPr>
              <a:t>t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1 – </a:t>
            </a:r>
            <a:r>
              <a:rPr lang="en-US" sz="2200" dirty="0" err="1"/>
              <a:t>Lakukan</a:t>
            </a:r>
            <a:r>
              <a:rPr lang="en-US" sz="2200" dirty="0"/>
              <a:t> </a:t>
            </a:r>
            <a:r>
              <a:rPr lang="en-US" sz="2200" i="1" dirty="0"/>
              <a:t>m = m + 1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2 –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pola</a:t>
            </a:r>
            <a:r>
              <a:rPr lang="en-US" sz="2200" dirty="0"/>
              <a:t> </a:t>
            </a:r>
            <a:r>
              <a:rPr lang="en-US" sz="2200" b="1" i="1" dirty="0" err="1"/>
              <a:t>X</a:t>
            </a:r>
            <a:r>
              <a:rPr lang="en-US" sz="2200" i="1" baseline="30000" dirty="0" err="1"/>
              <a:t>m</a:t>
            </a:r>
            <a:endParaRPr lang="en-US" sz="2200" i="1" baseline="30000" dirty="0"/>
          </a:p>
          <a:p>
            <a:r>
              <a:rPr lang="en-US" sz="2200" dirty="0" err="1"/>
              <a:t>Langkah</a:t>
            </a:r>
            <a:r>
              <a:rPr lang="en-US" sz="2200" dirty="0"/>
              <a:t> 3 – </a:t>
            </a:r>
            <a:r>
              <a:rPr lang="en-US" sz="2200" dirty="0" err="1"/>
              <a:t>Hitung</a:t>
            </a:r>
            <a:r>
              <a:rPr lang="en-US" sz="2200" dirty="0"/>
              <a:t> </a:t>
            </a:r>
            <a:r>
              <a:rPr lang="en-US" sz="2200" dirty="0" err="1"/>
              <a:t>keluaran</a:t>
            </a:r>
            <a:r>
              <a:rPr lang="en-US" sz="2200" dirty="0"/>
              <a:t> </a:t>
            </a:r>
            <a:endParaRPr lang="en-US" sz="2200" i="1" dirty="0"/>
          </a:p>
          <a:p>
            <a:endParaRPr lang="en-US" sz="2400" dirty="0"/>
          </a:p>
          <a:p>
            <a:r>
              <a:rPr lang="en-US" sz="2200" dirty="0" err="1"/>
              <a:t>Langkah</a:t>
            </a:r>
            <a:r>
              <a:rPr lang="en-US" sz="2200" dirty="0"/>
              <a:t> 4 – </a:t>
            </a:r>
            <a:r>
              <a:rPr lang="en-US" sz="2200" dirty="0" err="1"/>
              <a:t>Hitung</a:t>
            </a:r>
            <a:r>
              <a:rPr lang="en-US" sz="2200" dirty="0"/>
              <a:t> error </a:t>
            </a:r>
            <a:r>
              <a:rPr lang="en-US" sz="2200" dirty="0" err="1"/>
              <a:t>atau</a:t>
            </a:r>
            <a:r>
              <a:rPr lang="en-US" sz="2200" dirty="0"/>
              <a:t> delta </a:t>
            </a:r>
            <a:r>
              <a:rPr lang="en-US" sz="2200" dirty="0">
                <a:sym typeface="Symbol"/>
              </a:rPr>
              <a:t> </a:t>
            </a:r>
            <a:r>
              <a:rPr lang="en-US" sz="2200" dirty="0"/>
              <a:t>= </a:t>
            </a:r>
            <a:r>
              <a:rPr lang="en-US" sz="2200" i="1" dirty="0"/>
              <a:t>d – o</a:t>
            </a:r>
            <a:r>
              <a:rPr lang="en-US" sz="2200" dirty="0"/>
              <a:t>, di mana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5 – </a:t>
            </a:r>
            <a:r>
              <a:rPr lang="en-US" sz="2200" dirty="0" err="1"/>
              <a:t>Perbarui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</a:t>
            </a:r>
            <a:r>
              <a:rPr lang="en-US" sz="2200" dirty="0" err="1"/>
              <a:t>tiap</a:t>
            </a:r>
            <a:r>
              <a:rPr lang="en-US" sz="2200" dirty="0"/>
              <a:t> </a:t>
            </a:r>
            <a:r>
              <a:rPr lang="en-US" sz="2200" dirty="0" err="1"/>
              <a:t>bobot</a:t>
            </a:r>
            <a:r>
              <a:rPr lang="en-US" sz="2200" dirty="0"/>
              <a:t> 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6 – </a:t>
            </a:r>
            <a:r>
              <a:rPr lang="en-US" sz="2200" dirty="0" err="1"/>
              <a:t>Ulangi</a:t>
            </a:r>
            <a:r>
              <a:rPr lang="en-US" sz="2200" dirty="0"/>
              <a:t> </a:t>
            </a:r>
            <a:r>
              <a:rPr lang="en-US" sz="2200" dirty="0" err="1"/>
              <a:t>sampai</a:t>
            </a:r>
            <a:r>
              <a:rPr lang="en-US" sz="2200" dirty="0"/>
              <a:t> </a:t>
            </a:r>
            <a:r>
              <a:rPr lang="en-US" sz="2200" b="1" i="1" dirty="0"/>
              <a:t>w</a:t>
            </a:r>
            <a:r>
              <a:rPr lang="en-US" sz="2200" dirty="0"/>
              <a:t> </a:t>
            </a:r>
            <a:r>
              <a:rPr lang="en-US" sz="2200" dirty="0" err="1"/>
              <a:t>konvergen</a:t>
            </a:r>
            <a:r>
              <a:rPr lang="en-US" sz="2200" dirty="0"/>
              <a:t> 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7 – </a:t>
            </a:r>
            <a:r>
              <a:rPr lang="en-US" sz="2200" dirty="0" err="1"/>
              <a:t>Kembalikan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</a:t>
            </a:r>
            <a:r>
              <a:rPr lang="en-US" sz="2200" b="1" i="1" dirty="0"/>
              <a:t>w</a:t>
            </a:r>
            <a:endParaRPr lang="id-ID" sz="2200" b="1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329118"/>
              </p:ext>
            </p:extLst>
          </p:nvPr>
        </p:nvGraphicFramePr>
        <p:xfrm>
          <a:off x="2390273" y="3689815"/>
          <a:ext cx="2663593" cy="637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" name="Equation" r:id="rId4" imgW="1434960" imgH="342720" progId="">
                  <p:embed/>
                </p:oleObj>
              </mc:Choice>
              <mc:Fallback>
                <p:oleObj name="Equation" r:id="rId4" imgW="1434960" imgH="34272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273" y="3689815"/>
                        <a:ext cx="2663593" cy="6376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709043"/>
              </p:ext>
            </p:extLst>
          </p:nvPr>
        </p:nvGraphicFramePr>
        <p:xfrm>
          <a:off x="7477261" y="4226282"/>
          <a:ext cx="1057440" cy="37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" name="Equation" r:id="rId6" imgW="571320" imgH="203040" progId="">
                  <p:embed/>
                </p:oleObj>
              </mc:Choice>
              <mc:Fallback>
                <p:oleObj name="Equation" r:id="rId6" imgW="571320" imgH="20304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261" y="4226282"/>
                        <a:ext cx="1057440" cy="370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552819"/>
              </p:ext>
            </p:extLst>
          </p:nvPr>
        </p:nvGraphicFramePr>
        <p:xfrm>
          <a:off x="5452828" y="4596838"/>
          <a:ext cx="2825199" cy="47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8" imgW="1523880" imgH="253800" progId="">
                  <p:embed/>
                </p:oleObj>
              </mc:Choice>
              <mc:Fallback>
                <p:oleObj name="Equation" r:id="rId8" imgW="1523880" imgH="25380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2828" y="4596838"/>
                        <a:ext cx="2825199" cy="47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9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backpropagation </a:t>
            </a:r>
            <a:r>
              <a:rPr lang="en-US" dirty="0" err="1"/>
              <a:t>untuk</a:t>
            </a:r>
            <a:r>
              <a:rPr lang="en-US" dirty="0"/>
              <a:t> Multi-Layer Perceptron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1" y="2055150"/>
            <a:ext cx="11672056" cy="4525963"/>
          </a:xfrm>
        </p:spPr>
        <p:txBody>
          <a:bodyPr>
            <a:normAutofit/>
          </a:bodyPr>
          <a:lstStyle/>
          <a:p>
            <a:r>
              <a:rPr lang="en-US" sz="2200" dirty="0" err="1"/>
              <a:t>Langkah</a:t>
            </a:r>
            <a:r>
              <a:rPr lang="en-US" sz="2200" dirty="0"/>
              <a:t> 0 – </a:t>
            </a:r>
            <a:r>
              <a:rPr lang="en-US" sz="2200" dirty="0" err="1"/>
              <a:t>Inisialisasi</a:t>
            </a:r>
            <a:r>
              <a:rPr lang="en-US" sz="2200" dirty="0"/>
              <a:t> </a:t>
            </a:r>
            <a:r>
              <a:rPr lang="en-US" sz="2200" i="1" dirty="0"/>
              <a:t>weights</a:t>
            </a:r>
            <a:r>
              <a:rPr lang="en-US" sz="2200" dirty="0"/>
              <a:t> </a:t>
            </a:r>
            <a:r>
              <a:rPr lang="en-US" altLang="id-ID" sz="2200" dirty="0"/>
              <a:t>(</a:t>
            </a:r>
            <a:r>
              <a:rPr lang="en-US" altLang="id-ID" sz="2200" i="1" dirty="0"/>
              <a:t>w</a:t>
            </a:r>
            <a:r>
              <a:rPr lang="en-US" altLang="id-ID" sz="2200" i="1" baseline="-25000" dirty="0"/>
              <a:t>0</a:t>
            </a:r>
            <a:r>
              <a:rPr lang="en-US" altLang="id-ID" sz="2200" i="1" dirty="0"/>
              <a:t>, w</a:t>
            </a:r>
            <a:r>
              <a:rPr lang="en-US" altLang="id-ID" sz="2200" i="1" baseline="-25000" dirty="0"/>
              <a:t>1</a:t>
            </a:r>
            <a:r>
              <a:rPr lang="en-US" altLang="id-ID" sz="2200" i="1" dirty="0"/>
              <a:t>, …, </a:t>
            </a:r>
            <a:r>
              <a:rPr lang="en-US" altLang="id-ID" sz="2200" i="1" dirty="0" err="1"/>
              <a:t>w</a:t>
            </a:r>
            <a:r>
              <a:rPr lang="en-US" altLang="id-ID" sz="2200" i="1" baseline="-25000" dirty="0" err="1"/>
              <a:t>n</a:t>
            </a:r>
            <a:r>
              <a:rPr lang="en-US" altLang="id-ID" sz="2200" dirty="0"/>
              <a:t>)</a:t>
            </a:r>
            <a:r>
              <a:rPr lang="en-US" sz="2200" dirty="0"/>
              <a:t>, </a:t>
            </a:r>
            <a:r>
              <a:rPr lang="en-US" sz="2200" i="1" dirty="0"/>
              <a:t>m = 0</a:t>
            </a:r>
            <a:r>
              <a:rPr lang="en-US" sz="2200" dirty="0"/>
              <a:t>, </a:t>
            </a:r>
            <a:r>
              <a:rPr lang="en-US" sz="2200" i="1" dirty="0"/>
              <a:t>learning rate </a:t>
            </a:r>
            <a:r>
              <a:rPr lang="en-US" sz="2200" i="1" dirty="0">
                <a:sym typeface="Symbol"/>
              </a:rPr>
              <a:t>,</a:t>
            </a:r>
            <a:r>
              <a:rPr lang="en-US" sz="2200" dirty="0">
                <a:sym typeface="Symbol"/>
              </a:rPr>
              <a:t> </a:t>
            </a:r>
            <a:r>
              <a:rPr lang="en-US" sz="2200" i="1" dirty="0">
                <a:sym typeface="Symbol"/>
              </a:rPr>
              <a:t>threshold</a:t>
            </a:r>
            <a:r>
              <a:rPr lang="en-US" sz="2200" dirty="0">
                <a:sym typeface="Symbol"/>
              </a:rPr>
              <a:t> </a:t>
            </a:r>
            <a:r>
              <a:rPr lang="en-US" sz="2200" i="1" dirty="0">
                <a:sym typeface="Symbol"/>
              </a:rPr>
              <a:t>t</a:t>
            </a:r>
            <a:r>
              <a:rPr lang="en-US" sz="2200" dirty="0">
                <a:sym typeface="Symbol"/>
              </a:rPr>
              <a:t>, </a:t>
            </a:r>
            <a:r>
              <a:rPr lang="en-US" sz="2200" dirty="0" err="1">
                <a:sym typeface="Symbol"/>
              </a:rPr>
              <a:t>dan</a:t>
            </a:r>
            <a:r>
              <a:rPr lang="en-US" sz="2200" dirty="0">
                <a:sym typeface="Symbol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sym typeface="Symbol"/>
              </a:rPr>
              <a:t>variabel</a:t>
            </a:r>
            <a:r>
              <a:rPr lang="en-US" sz="2200" dirty="0">
                <a:solidFill>
                  <a:schemeClr val="accent1"/>
                </a:solidFill>
                <a:sym typeface="Symbol"/>
              </a:rPr>
              <a:t> sigmoid </a:t>
            </a:r>
            <a:r>
              <a:rPr lang="en-US" sz="2400" i="1" dirty="0">
                <a:solidFill>
                  <a:schemeClr val="accent1"/>
                </a:solidFill>
                <a:sym typeface="Symbol"/>
              </a:rPr>
              <a:t></a:t>
            </a:r>
            <a:endParaRPr lang="en-US" sz="2200" i="1" dirty="0">
              <a:solidFill>
                <a:schemeClr val="accent1"/>
              </a:solidFill>
              <a:sym typeface="Symbol"/>
            </a:endParaRPr>
          </a:p>
          <a:p>
            <a:r>
              <a:rPr lang="en-US" sz="2200" dirty="0" err="1"/>
              <a:t>Langkah</a:t>
            </a:r>
            <a:r>
              <a:rPr lang="en-US" sz="2200" dirty="0"/>
              <a:t> 1 – </a:t>
            </a:r>
            <a:r>
              <a:rPr lang="en-US" sz="2200" dirty="0" err="1"/>
              <a:t>Lakukan</a:t>
            </a:r>
            <a:r>
              <a:rPr lang="en-US" sz="2200" dirty="0"/>
              <a:t> </a:t>
            </a:r>
            <a:r>
              <a:rPr lang="en-US" sz="2200" i="1" dirty="0"/>
              <a:t>m = m + 1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2 –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pola</a:t>
            </a:r>
            <a:r>
              <a:rPr lang="en-US" sz="2200" dirty="0"/>
              <a:t> </a:t>
            </a:r>
            <a:r>
              <a:rPr lang="en-US" sz="2200" b="1" i="1" dirty="0" err="1"/>
              <a:t>X</a:t>
            </a:r>
            <a:r>
              <a:rPr lang="en-US" sz="2200" i="1" baseline="30000" dirty="0" err="1"/>
              <a:t>m</a:t>
            </a:r>
            <a:endParaRPr lang="en-US" sz="2200" i="1" baseline="30000" dirty="0"/>
          </a:p>
          <a:p>
            <a:r>
              <a:rPr lang="en-US" sz="2200" dirty="0" err="1"/>
              <a:t>Langkah</a:t>
            </a:r>
            <a:r>
              <a:rPr lang="en-US" sz="2200" dirty="0"/>
              <a:t> 3 – </a:t>
            </a:r>
            <a:r>
              <a:rPr lang="en-US" sz="2200" dirty="0" err="1"/>
              <a:t>Hitung</a:t>
            </a:r>
            <a:r>
              <a:rPr lang="en-US" sz="2200" dirty="0"/>
              <a:t> </a:t>
            </a:r>
            <a:r>
              <a:rPr lang="en-US" sz="2200" dirty="0" err="1"/>
              <a:t>keluaran</a:t>
            </a:r>
            <a:r>
              <a:rPr lang="en-US" sz="2200" dirty="0"/>
              <a:t> 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i="1" dirty="0"/>
              <a:t> </a:t>
            </a:r>
            <a:r>
              <a:rPr lang="en-US" sz="2400" dirty="0"/>
              <a:t>and</a:t>
            </a:r>
            <a:r>
              <a:rPr lang="en-US" sz="2400" i="1" dirty="0"/>
              <a:t> o</a:t>
            </a:r>
            <a:r>
              <a:rPr lang="en-US" sz="2400" i="1" baseline="-25000" dirty="0"/>
              <a:t>k</a:t>
            </a:r>
            <a:endParaRPr lang="en-US" sz="2200" i="1" dirty="0"/>
          </a:p>
          <a:p>
            <a:endParaRPr lang="en-US" sz="2400" dirty="0"/>
          </a:p>
          <a:p>
            <a:r>
              <a:rPr lang="en-US" sz="2200" dirty="0" err="1"/>
              <a:t>Langkah</a:t>
            </a:r>
            <a:r>
              <a:rPr lang="en-US" sz="2200" dirty="0"/>
              <a:t> 4 – </a:t>
            </a:r>
            <a:r>
              <a:rPr lang="en-US" sz="2200" dirty="0" err="1"/>
              <a:t>Hitung</a:t>
            </a:r>
            <a:r>
              <a:rPr lang="en-US" sz="2200" dirty="0"/>
              <a:t> error </a:t>
            </a:r>
            <a:r>
              <a:rPr lang="en-US" sz="2200" dirty="0" err="1"/>
              <a:t>atau</a:t>
            </a:r>
            <a:r>
              <a:rPr lang="en-US" sz="2200" dirty="0"/>
              <a:t> delta </a:t>
            </a:r>
            <a:r>
              <a:rPr lang="en-US" sz="2400" dirty="0">
                <a:sym typeface="Symbol"/>
              </a:rPr>
              <a:t></a:t>
            </a:r>
            <a:r>
              <a:rPr lang="en-US" sz="2400" i="1" baseline="-25000" dirty="0">
                <a:sym typeface="Symbol"/>
              </a:rPr>
              <a:t>k</a:t>
            </a:r>
            <a:r>
              <a:rPr lang="en-US" sz="2400" dirty="0">
                <a:sym typeface="Symbol"/>
              </a:rPr>
              <a:t> and </a:t>
            </a:r>
            <a:r>
              <a:rPr lang="en-US" sz="2400" i="1" baseline="-25000" dirty="0">
                <a:sym typeface="Symbol"/>
              </a:rPr>
              <a:t>j</a:t>
            </a:r>
            <a:endParaRPr lang="en-US" sz="2200" i="1" baseline="-25000" dirty="0"/>
          </a:p>
          <a:p>
            <a:r>
              <a:rPr lang="en-US" sz="2200" dirty="0" err="1"/>
              <a:t>Langkah</a:t>
            </a:r>
            <a:r>
              <a:rPr lang="en-US" sz="2200" dirty="0"/>
              <a:t> 5 – </a:t>
            </a:r>
            <a:r>
              <a:rPr lang="en-US" sz="2200" dirty="0" err="1"/>
              <a:t>Perbarui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</a:t>
            </a:r>
            <a:r>
              <a:rPr lang="en-US" sz="2200" dirty="0" err="1"/>
              <a:t>tiap</a:t>
            </a:r>
            <a:r>
              <a:rPr lang="en-US" sz="2200" dirty="0"/>
              <a:t> </a:t>
            </a:r>
            <a:r>
              <a:rPr lang="en-US" sz="2200" dirty="0" err="1"/>
              <a:t>bobot</a:t>
            </a:r>
            <a:r>
              <a:rPr lang="en-US" sz="2200" dirty="0"/>
              <a:t>                                             </a:t>
            </a:r>
            <a:r>
              <a:rPr lang="en-US" sz="2200" dirty="0" err="1"/>
              <a:t>dan</a:t>
            </a:r>
            <a:endParaRPr lang="en-US" sz="2200" dirty="0"/>
          </a:p>
          <a:p>
            <a:r>
              <a:rPr lang="en-US" sz="2200" dirty="0" err="1"/>
              <a:t>Langkah</a:t>
            </a:r>
            <a:r>
              <a:rPr lang="en-US" sz="2200" dirty="0"/>
              <a:t> 6 – </a:t>
            </a:r>
            <a:r>
              <a:rPr lang="en-US" sz="2200" dirty="0" err="1"/>
              <a:t>Ulangi</a:t>
            </a:r>
            <a:r>
              <a:rPr lang="en-US" sz="2200" dirty="0"/>
              <a:t> </a:t>
            </a:r>
            <a:r>
              <a:rPr lang="en-US" sz="2200" dirty="0" err="1"/>
              <a:t>sampai</a:t>
            </a:r>
            <a:r>
              <a:rPr lang="en-US" sz="2200" dirty="0"/>
              <a:t> </a:t>
            </a:r>
            <a:r>
              <a:rPr lang="en-US" sz="2200" b="1" i="1" dirty="0"/>
              <a:t>w</a:t>
            </a:r>
            <a:r>
              <a:rPr lang="en-US" sz="2200" dirty="0"/>
              <a:t> </a:t>
            </a:r>
            <a:r>
              <a:rPr lang="en-US" sz="2200" dirty="0" err="1"/>
              <a:t>konvergen</a:t>
            </a:r>
            <a:r>
              <a:rPr lang="en-US" sz="2200" dirty="0"/>
              <a:t> </a:t>
            </a:r>
          </a:p>
          <a:p>
            <a:r>
              <a:rPr lang="en-US" sz="2200" dirty="0" err="1"/>
              <a:t>Langkah</a:t>
            </a:r>
            <a:r>
              <a:rPr lang="en-US" sz="2200" dirty="0"/>
              <a:t> 7 – </a:t>
            </a:r>
            <a:r>
              <a:rPr lang="en-US" sz="2200" dirty="0" err="1"/>
              <a:t>Kembalikan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</a:t>
            </a:r>
            <a:r>
              <a:rPr lang="en-US" sz="2200" b="1" i="1" dirty="0"/>
              <a:t>w</a:t>
            </a:r>
            <a:endParaRPr lang="id-ID" sz="2200" b="1" i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97692"/>
              </p:ext>
            </p:extLst>
          </p:nvPr>
        </p:nvGraphicFramePr>
        <p:xfrm>
          <a:off x="2231493" y="4132853"/>
          <a:ext cx="1057440" cy="37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Equation" r:id="rId4" imgW="571320" imgH="203040" progId="">
                  <p:embed/>
                </p:oleObj>
              </mc:Choice>
              <mc:Fallback>
                <p:oleObj name="Equation" r:id="rId4" imgW="571320" imgH="203040" progId="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493" y="4132853"/>
                        <a:ext cx="1057440" cy="370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2821C0-6C41-B740-BE2C-6A6049DC7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334744"/>
              </p:ext>
            </p:extLst>
          </p:nvPr>
        </p:nvGraphicFramePr>
        <p:xfrm>
          <a:off x="8983558" y="4982634"/>
          <a:ext cx="2941387" cy="447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Equation" r:id="rId6" imgW="1663560" imgH="253800" progId="">
                  <p:embed/>
                </p:oleObj>
              </mc:Choice>
              <mc:Fallback>
                <p:oleObj name="Equation" r:id="rId6" imgW="1663560" imgH="25380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558" y="4982634"/>
                        <a:ext cx="2941387" cy="4478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A5F1F3C-25BD-E446-B117-5CA7758A3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317939"/>
              </p:ext>
            </p:extLst>
          </p:nvPr>
        </p:nvGraphicFramePr>
        <p:xfrm>
          <a:off x="5343024" y="4974346"/>
          <a:ext cx="2982829" cy="45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Equation" r:id="rId8" imgW="1663560" imgH="253800" progId="">
                  <p:embed/>
                </p:oleObj>
              </mc:Choice>
              <mc:Fallback>
                <p:oleObj name="Equation" r:id="rId8" imgW="1663560" imgH="253800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024" y="4974346"/>
                        <a:ext cx="2982829" cy="456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1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32E-6629-D44D-B443-30AE077D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Desain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39AF-168D-A24E-B421-D4FB3DB95B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85327" y="2214426"/>
            <a:ext cx="6199346" cy="33027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err="1">
                <a:latin typeface="Book Antiqua" panose="02040602050305030304" pitchFamily="18" charset="0"/>
              </a:rPr>
              <a:t>Jumlah</a:t>
            </a:r>
            <a:r>
              <a:rPr lang="en-US" sz="3200" dirty="0">
                <a:latin typeface="Book Antiqua" panose="02040602050305030304" pitchFamily="18" charset="0"/>
              </a:rPr>
              <a:t> </a:t>
            </a:r>
            <a:r>
              <a:rPr lang="en-US" sz="3200" i="1" dirty="0">
                <a:latin typeface="Book Antiqua" panose="02040602050305030304" pitchFamily="18" charset="0"/>
              </a:rPr>
              <a:t>layer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err="1">
                <a:latin typeface="Book Antiqua" panose="02040602050305030304" pitchFamily="18" charset="0"/>
              </a:rPr>
              <a:t>Jumlah</a:t>
            </a:r>
            <a:r>
              <a:rPr lang="en-US" sz="3200" dirty="0">
                <a:latin typeface="Book Antiqua" panose="02040602050305030304" pitchFamily="18" charset="0"/>
              </a:rPr>
              <a:t> neuron di </a:t>
            </a:r>
            <a:r>
              <a:rPr lang="en-US" sz="3200" i="1" dirty="0">
                <a:latin typeface="Book Antiqua" panose="02040602050305030304" pitchFamily="18" charset="0"/>
              </a:rPr>
              <a:t>hidden layer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err="1">
                <a:latin typeface="Book Antiqua" panose="02040602050305030304" pitchFamily="18" charset="0"/>
              </a:rPr>
              <a:t>Jumlah</a:t>
            </a:r>
            <a:r>
              <a:rPr lang="en-US" sz="3200" dirty="0">
                <a:latin typeface="Book Antiqua" panose="02040602050305030304" pitchFamily="18" charset="0"/>
              </a:rPr>
              <a:t> neuron di </a:t>
            </a:r>
            <a:r>
              <a:rPr lang="en-US" sz="3200" i="1" dirty="0">
                <a:latin typeface="Book Antiqua" panose="02040602050305030304" pitchFamily="18" charset="0"/>
              </a:rPr>
              <a:t>output layer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920B-1CBB-F94B-9CD1-A17D5C0C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67" l="3902" r="96707">
                        <a14:foregroundMark x1="10122" y1="37067" x2="10122" y2="37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2719" y="1427219"/>
            <a:ext cx="3719281" cy="34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75F9-0BAE-4E49-A365-363D6E00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Desain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5A61-0572-1F46-885F-C6695BB2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Book Antiqua" panose="02040602050305030304" pitchFamily="18" charset="0"/>
              </a:rPr>
              <a:t>Jumlah</a:t>
            </a:r>
            <a:r>
              <a:rPr lang="en-US" b="1" dirty="0">
                <a:latin typeface="Book Antiqua" panose="02040602050305030304" pitchFamily="18" charset="0"/>
              </a:rPr>
              <a:t>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latin typeface="Book Antiqua" panose="02040602050305030304" pitchFamily="18" charset="0"/>
              </a:rPr>
              <a:t>Lebih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sedikit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jumlah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i="1" dirty="0">
                <a:latin typeface="Book Antiqua" panose="02040602050305030304" pitchFamily="18" charset="0"/>
              </a:rPr>
              <a:t>layer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</a:rPr>
              <a:t>lebih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cepat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dalam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eksekusi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dan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pelatihan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8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75F9-0BAE-4E49-A365-363D6E00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Desain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5A61-0572-1F46-885F-C6695BB2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2203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Book Antiqua" panose="02040602050305030304" pitchFamily="18" charset="0"/>
              </a:rPr>
              <a:t>Jumlah</a:t>
            </a:r>
            <a:r>
              <a:rPr lang="en-US" b="1" dirty="0">
                <a:latin typeface="Book Antiqua" panose="02040602050305030304" pitchFamily="18" charset="0"/>
              </a:rPr>
              <a:t> neuron di </a:t>
            </a:r>
            <a:r>
              <a:rPr lang="en-US" b="1" i="1" dirty="0">
                <a:latin typeface="Book Antiqua" panose="02040602050305030304" pitchFamily="18" charset="0"/>
              </a:rPr>
              <a:t>hidden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i="1" dirty="0">
                <a:latin typeface="Book Antiqua" panose="02040602050305030304" pitchFamily="18" charset="0"/>
              </a:rPr>
              <a:t>Hidden node </a:t>
            </a:r>
            <a:r>
              <a:rPr lang="en-US" dirty="0">
                <a:latin typeface="Book Antiqua" panose="02040602050305030304" pitchFamily="18" charset="0"/>
              </a:rPr>
              <a:t>yang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lebih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banyak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memungkinkan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untuk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mempelajari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pola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 yang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lebih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rumit</a:t>
            </a:r>
            <a:endParaRPr lang="en-US" b="1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CCBD9-6B30-804E-8FD6-5C1BA7A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3987677"/>
            <a:ext cx="1164431" cy="1074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AEB5C8-FE0A-914C-A5B8-987BEC076D5D}"/>
              </a:ext>
            </a:extLst>
          </p:cNvPr>
          <p:cNvSpPr/>
          <p:nvPr/>
        </p:nvSpPr>
        <p:spPr>
          <a:xfrm>
            <a:off x="2621756" y="4344107"/>
            <a:ext cx="9207384" cy="97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500"/>
              </a:spcBef>
            </a:pP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Untuk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srgbClr val="F14124"/>
                </a:solidFill>
                <a:latin typeface="Book Antiqua" panose="02040602050305030304" pitchFamily="18" charset="0"/>
              </a:rPr>
              <a:t>menghindari</a:t>
            </a:r>
            <a:r>
              <a:rPr lang="en-US" sz="2000" i="1" dirty="0">
                <a:solidFill>
                  <a:srgbClr val="F14124"/>
                </a:solidFill>
                <a:latin typeface="Book Antiqua" panose="02040602050305030304" pitchFamily="18" charset="0"/>
              </a:rPr>
              <a:t> overtraining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,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lebih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baik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menggunakan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hidden node 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dengan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jumlah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yang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rendah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dan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kemudian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meningkatkan</a:t>
            </a:r>
            <a:r>
              <a:rPr lang="en-US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jumlahnya</a:t>
            </a:r>
            <a:endParaRPr lang="en-US" sz="2000" i="1" dirty="0">
              <a:solidFill>
                <a:prstClr val="black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AC05-8DCF-3040-8D4E-AECE035B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Pelatihan</a:t>
            </a:r>
            <a:r>
              <a:rPr lang="en-US" dirty="0"/>
              <a:t> ANN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B0E93-6777-9946-AF4B-AC4718EE2F12}"/>
              </a:ext>
            </a:extLst>
          </p:cNvPr>
          <p:cNvSpPr/>
          <p:nvPr/>
        </p:nvSpPr>
        <p:spPr>
          <a:xfrm>
            <a:off x="4536288" y="3800589"/>
            <a:ext cx="2929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Book Antiqua" panose="02040602050305030304" pitchFamily="18" charset="0"/>
              </a:rPr>
              <a:t>Overtraining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8ACD70-53B5-C345-B18C-DB207111BFE6}"/>
              </a:ext>
            </a:extLst>
          </p:cNvPr>
          <p:cNvSpPr/>
          <p:nvPr/>
        </p:nvSpPr>
        <p:spPr>
          <a:xfrm>
            <a:off x="4200792" y="2323755"/>
            <a:ext cx="3600000" cy="3600000"/>
          </a:xfrm>
          <a:prstGeom prst="ellipse">
            <a:avLst/>
          </a:prstGeom>
          <a:noFill/>
          <a:ln w="158750" cmpd="thickThin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187C69-97BF-9147-A155-714760F99829}"/>
              </a:ext>
            </a:extLst>
          </p:cNvPr>
          <p:cNvCxnSpPr>
            <a:cxnSpLocks/>
            <a:stCxn id="5" idx="7"/>
            <a:endCxn id="5" idx="3"/>
          </p:cNvCxnSpPr>
          <p:nvPr/>
        </p:nvCxnSpPr>
        <p:spPr>
          <a:xfrm flipH="1">
            <a:off x="4728000" y="2850963"/>
            <a:ext cx="2545584" cy="2545584"/>
          </a:xfrm>
          <a:prstGeom prst="line">
            <a:avLst/>
          </a:prstGeom>
          <a:ln w="158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66B167-560D-2B41-913F-5F97212333FD}"/>
              </a:ext>
            </a:extLst>
          </p:cNvPr>
          <p:cNvGrpSpPr/>
          <p:nvPr/>
        </p:nvGrpSpPr>
        <p:grpSpPr>
          <a:xfrm>
            <a:off x="1859971" y="2640709"/>
            <a:ext cx="8421900" cy="3027644"/>
            <a:chOff x="2291996" y="3049155"/>
            <a:chExt cx="8421900" cy="3027644"/>
          </a:xfrm>
        </p:grpSpPr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15D67259-4726-BE48-A530-39FCA2E16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5323" y="3537096"/>
              <a:ext cx="0" cy="22494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Book Antiqua" charset="0"/>
                <a:ea typeface="Book Antiqua" charset="0"/>
                <a:cs typeface="Book Antiqua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3926F02E-E2AD-8E4E-8E87-ECDCE50EF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961" y="5570684"/>
              <a:ext cx="7219950" cy="1428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Book Antiqua" charset="0"/>
                <a:ea typeface="Book Antiqua" charset="0"/>
                <a:cs typeface="Book Antiqua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AC77427-CECF-7D4C-AE3C-C9EEE000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23" y="3530746"/>
              <a:ext cx="7205663" cy="1620838"/>
            </a:xfrm>
            <a:custGeom>
              <a:avLst/>
              <a:gdLst>
                <a:gd name="T0" fmla="*/ 0 w 4539"/>
                <a:gd name="T1" fmla="*/ 1021 h 1021"/>
                <a:gd name="T2" fmla="*/ 804 w 4539"/>
                <a:gd name="T3" fmla="*/ 571 h 1021"/>
                <a:gd name="T4" fmla="*/ 1882 w 4539"/>
                <a:gd name="T5" fmla="*/ 199 h 1021"/>
                <a:gd name="T6" fmla="*/ 2695 w 4539"/>
                <a:gd name="T7" fmla="*/ 36 h 1021"/>
                <a:gd name="T8" fmla="*/ 3809 w 4539"/>
                <a:gd name="T9" fmla="*/ 4 h 1021"/>
                <a:gd name="T10" fmla="*/ 4539 w 4539"/>
                <a:gd name="T11" fmla="*/ 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9" h="1021">
                  <a:moveTo>
                    <a:pt x="0" y="1021"/>
                  </a:moveTo>
                  <a:cubicBezTo>
                    <a:pt x="245" y="864"/>
                    <a:pt x="490" y="708"/>
                    <a:pt x="804" y="571"/>
                  </a:cubicBezTo>
                  <a:cubicBezTo>
                    <a:pt x="1118" y="434"/>
                    <a:pt x="1567" y="288"/>
                    <a:pt x="1882" y="199"/>
                  </a:cubicBezTo>
                  <a:cubicBezTo>
                    <a:pt x="2197" y="110"/>
                    <a:pt x="2374" y="68"/>
                    <a:pt x="2695" y="36"/>
                  </a:cubicBezTo>
                  <a:cubicBezTo>
                    <a:pt x="3016" y="4"/>
                    <a:pt x="3502" y="8"/>
                    <a:pt x="3809" y="4"/>
                  </a:cubicBezTo>
                  <a:cubicBezTo>
                    <a:pt x="4116" y="0"/>
                    <a:pt x="4327" y="4"/>
                    <a:pt x="4539" y="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Book Antiqua" charset="0"/>
                <a:ea typeface="Book Antiqua" charset="0"/>
                <a:cs typeface="Book Antiqua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A467102-CCE3-C24B-9A88-5B608944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261" y="3824434"/>
              <a:ext cx="7204075" cy="1327150"/>
            </a:xfrm>
            <a:custGeom>
              <a:avLst/>
              <a:gdLst>
                <a:gd name="T0" fmla="*/ 0 w 4538"/>
                <a:gd name="T1" fmla="*/ 836 h 836"/>
                <a:gd name="T2" fmla="*/ 1017 w 4538"/>
                <a:gd name="T3" fmla="*/ 381 h 836"/>
                <a:gd name="T4" fmla="*/ 2137 w 4538"/>
                <a:gd name="T5" fmla="*/ 60 h 836"/>
                <a:gd name="T6" fmla="*/ 2745 w 4538"/>
                <a:gd name="T7" fmla="*/ 23 h 836"/>
                <a:gd name="T8" fmla="*/ 3386 w 4538"/>
                <a:gd name="T9" fmla="*/ 126 h 836"/>
                <a:gd name="T10" fmla="*/ 3874 w 4538"/>
                <a:gd name="T11" fmla="*/ 321 h 836"/>
                <a:gd name="T12" fmla="*/ 4399 w 4538"/>
                <a:gd name="T13" fmla="*/ 683 h 836"/>
                <a:gd name="T14" fmla="*/ 4538 w 4538"/>
                <a:gd name="T15" fmla="*/ 79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8" h="836">
                  <a:moveTo>
                    <a:pt x="0" y="836"/>
                  </a:moveTo>
                  <a:cubicBezTo>
                    <a:pt x="330" y="673"/>
                    <a:pt x="661" y="510"/>
                    <a:pt x="1017" y="381"/>
                  </a:cubicBezTo>
                  <a:cubicBezTo>
                    <a:pt x="1373" y="252"/>
                    <a:pt x="1849" y="120"/>
                    <a:pt x="2137" y="60"/>
                  </a:cubicBezTo>
                  <a:cubicBezTo>
                    <a:pt x="2425" y="0"/>
                    <a:pt x="2537" y="12"/>
                    <a:pt x="2745" y="23"/>
                  </a:cubicBezTo>
                  <a:cubicBezTo>
                    <a:pt x="2953" y="34"/>
                    <a:pt x="3198" y="76"/>
                    <a:pt x="3386" y="126"/>
                  </a:cubicBezTo>
                  <a:cubicBezTo>
                    <a:pt x="3574" y="176"/>
                    <a:pt x="3705" y="228"/>
                    <a:pt x="3874" y="321"/>
                  </a:cubicBezTo>
                  <a:cubicBezTo>
                    <a:pt x="4043" y="414"/>
                    <a:pt x="4288" y="605"/>
                    <a:pt x="4399" y="683"/>
                  </a:cubicBezTo>
                  <a:cubicBezTo>
                    <a:pt x="4510" y="761"/>
                    <a:pt x="4514" y="772"/>
                    <a:pt x="4538" y="790"/>
                  </a:cubicBezTo>
                </a:path>
              </a:pathLst>
            </a:custGeom>
            <a:noFill/>
            <a:ln w="254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Book Antiqua" charset="0"/>
                <a:ea typeface="Book Antiqua" charset="0"/>
                <a:cs typeface="Book Antiqua" charset="0"/>
              </a:endParaRP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869BD0C5-5B13-354F-BD7E-088190FBB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4498" y="3049155"/>
              <a:ext cx="18593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>
                  <a:latin typeface="Book Antiqua" charset="0"/>
                  <a:ea typeface="Book Antiqua" charset="0"/>
                  <a:cs typeface="Book Antiqua" charset="0"/>
                </a:rPr>
                <a:t>Training set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1FDD987D-3669-A148-AF07-B4C57B2CF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7846" y="4045096"/>
              <a:ext cx="14160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>
                  <a:latin typeface="Book Antiqua" charset="0"/>
                  <a:ea typeface="Book Antiqua" charset="0"/>
                  <a:cs typeface="Book Antiqua" charset="0"/>
                </a:rPr>
                <a:t>Test set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4F8DE45C-5DE4-9749-840B-ED4DA7BD6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461719" y="4089688"/>
              <a:ext cx="212221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>
                  <a:latin typeface="Book Antiqua" charset="0"/>
                  <a:ea typeface="Book Antiqua" charset="0"/>
                  <a:cs typeface="Book Antiqua" charset="0"/>
                </a:rPr>
                <a:t>Performance</a:t>
              </a: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AD3AD4B6-0A1F-9442-88F8-A91F8C24F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4286" y="5615134"/>
              <a:ext cx="228961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>
                  <a:latin typeface="Book Antiqua" charset="0"/>
                  <a:ea typeface="Book Antiqua" charset="0"/>
                  <a:cs typeface="Book Antiqua" charset="0"/>
                </a:rPr>
                <a:t>Training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49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091 -0.23727 " pathEditMode="relative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4" grpId="3"/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75F9-0BAE-4E49-A365-363D6E00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Desain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5A61-0572-1F46-885F-C6695BB2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331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Book Antiqua" panose="02040602050305030304" pitchFamily="18" charset="0"/>
              </a:rPr>
              <a:t>Jumlah</a:t>
            </a:r>
            <a:r>
              <a:rPr lang="en-US" b="1" dirty="0">
                <a:latin typeface="Book Antiqua" panose="02040602050305030304" pitchFamily="18" charset="0"/>
              </a:rPr>
              <a:t> neuron di </a:t>
            </a:r>
            <a:r>
              <a:rPr lang="en-US" b="1" i="1" dirty="0">
                <a:latin typeface="Book Antiqua" panose="02040602050305030304" pitchFamily="18" charset="0"/>
              </a:rPr>
              <a:t>hidden layer</a:t>
            </a:r>
          </a:p>
          <a:p>
            <a:pPr marL="846138" lvl="1" indent="-388938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Antara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input layer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output layer</a:t>
            </a:r>
          </a:p>
          <a:p>
            <a:pPr marL="846138" lvl="1" indent="-388938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2/3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input layer</a:t>
            </a:r>
            <a:r>
              <a:rPr lang="en-US" dirty="0"/>
              <a:t>, </a:t>
            </a: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output layer</a:t>
            </a:r>
          </a:p>
          <a:p>
            <a:pPr marL="846138" lvl="1" indent="-388938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input layer</a:t>
            </a:r>
            <a:endParaRPr lang="en-US" b="1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14E9D-25CC-BA4D-ADAC-AE34B1D92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8"/>
          <a:stretch/>
        </p:blipFill>
        <p:spPr>
          <a:xfrm>
            <a:off x="9410700" y="2760630"/>
            <a:ext cx="2781300" cy="22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4813-E70B-E448-9102-6FF7183E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Desain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3EC3-A59C-F54B-8A3E-6A73E812F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Book Antiqua" panose="02040602050305030304" pitchFamily="18" charset="0"/>
              </a:rPr>
              <a:t>Jumlah</a:t>
            </a:r>
            <a:r>
              <a:rPr lang="en-US" b="1" dirty="0">
                <a:latin typeface="Book Antiqua" panose="02040602050305030304" pitchFamily="18" charset="0"/>
              </a:rPr>
              <a:t> neuron di </a:t>
            </a:r>
            <a:r>
              <a:rPr lang="en-US" b="1" i="1" dirty="0">
                <a:latin typeface="Book Antiqua" panose="02040602050305030304" pitchFamily="18" charset="0"/>
              </a:rPr>
              <a:t>output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err="1">
                <a:latin typeface="Book Antiqua" panose="02040602050305030304" pitchFamily="18" charset="0"/>
              </a:rPr>
              <a:t>Regresi</a:t>
            </a:r>
            <a:endParaRPr lang="en-US" sz="2800" dirty="0">
              <a:latin typeface="Book Antiqua" panose="0204060205030503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>
                <a:latin typeface="Book Antiqua" panose="02040602050305030304" pitchFamily="18" charset="0"/>
              </a:rPr>
              <a:t>	Satu neuron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err="1">
                <a:latin typeface="Book Antiqua" panose="02040602050305030304" pitchFamily="18" charset="0"/>
              </a:rPr>
              <a:t>Klasifikasi</a:t>
            </a:r>
            <a:endParaRPr lang="en-US" sz="2800" dirty="0">
              <a:latin typeface="Book Antiqua" panose="02040602050305030304" pitchFamily="18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2400" dirty="0">
                <a:latin typeface="Book Antiqua" panose="02040602050305030304" pitchFamily="18" charset="0"/>
              </a:rPr>
              <a:t>Binary class: </a:t>
            </a:r>
            <a:r>
              <a:rPr lang="en-US" sz="2400" dirty="0" err="1">
                <a:latin typeface="Book Antiqua" panose="02040602050305030304" pitchFamily="18" charset="0"/>
              </a:rPr>
              <a:t>satu</a:t>
            </a:r>
            <a:r>
              <a:rPr lang="en-US" sz="2400" dirty="0">
                <a:latin typeface="Book Antiqua" panose="02040602050305030304" pitchFamily="18" charset="0"/>
              </a:rPr>
              <a:t> neuron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400" dirty="0">
                <a:latin typeface="Book Antiqua" panose="02040602050305030304" pitchFamily="18" charset="0"/>
              </a:rPr>
              <a:t>Multi class: </a:t>
            </a:r>
            <a:r>
              <a:rPr lang="en-US" sz="2400" dirty="0" err="1">
                <a:latin typeface="Book Antiqua" panose="02040602050305030304" pitchFamily="18" charset="0"/>
              </a:rPr>
              <a:t>lebih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dari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atin typeface="Book Antiqua" panose="02040602050305030304" pitchFamily="18" charset="0"/>
              </a:rPr>
              <a:t>satu</a:t>
            </a:r>
            <a:r>
              <a:rPr lang="en-US" sz="2400" dirty="0">
                <a:latin typeface="Book Antiqua" panose="02040602050305030304" pitchFamily="18" charset="0"/>
              </a:rPr>
              <a:t> neuron</a:t>
            </a:r>
          </a:p>
        </p:txBody>
      </p:sp>
    </p:spTree>
    <p:extLst>
      <p:ext uri="{BB962C8B-B14F-4D97-AF65-F5344CB8AC3E}">
        <p14:creationId xmlns:p14="http://schemas.microsoft.com/office/powerpoint/2010/main" val="28105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8908-F959-CE40-B6E7-76D8A72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Pelatihan</a:t>
            </a:r>
            <a:r>
              <a:rPr lang="en-US" dirty="0">
                <a:latin typeface="Book Antiqua" panose="02040602050305030304" pitchFamily="18" charset="0"/>
              </a:rPr>
              <a:t> ANN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3CD4B-6B7C-E54F-A38C-942225E3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10" y="2080894"/>
            <a:ext cx="1625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46B43-DBB7-E147-AA9C-25C9F06F5833}"/>
              </a:ext>
            </a:extLst>
          </p:cNvPr>
          <p:cNvSpPr txBox="1"/>
          <p:nvPr/>
        </p:nvSpPr>
        <p:spPr>
          <a:xfrm>
            <a:off x="5481016" y="347823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F7489-E51C-674E-A4FD-29B2BC407F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3510" y="2080894"/>
            <a:ext cx="1625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2C695-45E7-A04F-BC5B-3FA72522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3510" y="2080894"/>
            <a:ext cx="1625600" cy="1371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07FACE-CE4E-AF46-9C68-BED534480AD3}"/>
              </a:ext>
            </a:extLst>
          </p:cNvPr>
          <p:cNvSpPr/>
          <p:nvPr/>
        </p:nvSpPr>
        <p:spPr>
          <a:xfrm>
            <a:off x="2239585" y="5444609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Training set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08ED8-B0BA-3145-813F-CBA5349BB785}"/>
              </a:ext>
            </a:extLst>
          </p:cNvPr>
          <p:cNvSpPr/>
          <p:nvPr/>
        </p:nvSpPr>
        <p:spPr>
          <a:xfrm>
            <a:off x="8534171" y="5312457"/>
            <a:ext cx="1162178" cy="593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30213" algn="ctr">
              <a:lnSpc>
                <a:spcPct val="150000"/>
              </a:lnSpc>
            </a:pPr>
            <a:r>
              <a:rPr lang="en-US" sz="2400" i="1" dirty="0">
                <a:latin typeface="Book Antiqua" panose="02040602050305030304" pitchFamily="18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14269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2422 -2.22222E-6 C -0.17995 -2.22222E-6 -0.24844 0.06898 -0.24844 0.12523 L -0.24844 0.2507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7E76A-3276-DF4D-B9E9-0EF4E0DB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71"/>
          <a:stretch/>
        </p:blipFill>
        <p:spPr>
          <a:xfrm>
            <a:off x="1260264" y="1961322"/>
            <a:ext cx="9671472" cy="3687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07D15-F324-1842-B06E-A5BD11F40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</a:extLst>
          </a:blip>
          <a:srcRect b="57423"/>
          <a:stretch/>
        </p:blipFill>
        <p:spPr>
          <a:xfrm>
            <a:off x="4461211" y="4372387"/>
            <a:ext cx="3269577" cy="2083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8DFA8-9610-184D-940E-7E5453F2B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326" y="1116126"/>
            <a:ext cx="975243" cy="9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9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A2A5-570E-E343-BE00-813A1116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Pelatihan</a:t>
            </a:r>
            <a:r>
              <a:rPr lang="en-US" dirty="0"/>
              <a:t>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2C69-715C-554A-803F-00DD6FCB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254187"/>
            <a:ext cx="11485661" cy="233072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TW" sz="2400" dirty="0" err="1">
                <a:solidFill>
                  <a:srgbClr val="7030A0"/>
                </a:solidFill>
              </a:rPr>
              <a:t>Apakah</a:t>
            </a:r>
            <a:r>
              <a:rPr lang="en-US" altLang="zh-TW" sz="2400" dirty="0">
                <a:solidFill>
                  <a:srgbClr val="7030A0"/>
                </a:solidFill>
              </a:rPr>
              <a:t> </a:t>
            </a:r>
            <a:r>
              <a:rPr lang="en-US" altLang="zh-TW" sz="2400" dirty="0" err="1">
                <a:solidFill>
                  <a:srgbClr val="7030A0"/>
                </a:solidFill>
              </a:rPr>
              <a:t>akan</a:t>
            </a:r>
            <a:r>
              <a:rPr lang="en-US" altLang="zh-TW" sz="2400" dirty="0">
                <a:solidFill>
                  <a:srgbClr val="7030A0"/>
                </a:solidFill>
              </a:rPr>
              <a:t> </a:t>
            </a:r>
            <a:r>
              <a:rPr lang="en-US" altLang="zh-TW" sz="2400" dirty="0" err="1">
                <a:solidFill>
                  <a:srgbClr val="7030A0"/>
                </a:solidFill>
              </a:rPr>
              <a:t>berhenti</a:t>
            </a:r>
            <a:r>
              <a:rPr lang="en-US" altLang="zh-TW" sz="2400" dirty="0">
                <a:solidFill>
                  <a:srgbClr val="7030A0"/>
                </a:solidFill>
              </a:rPr>
              <a:t>?</a:t>
            </a:r>
          </a:p>
          <a:p>
            <a:pPr marL="533400" indent="-5334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TW" sz="2400" dirty="0" err="1">
                <a:solidFill>
                  <a:srgbClr val="7030A0"/>
                </a:solidFill>
              </a:rPr>
              <a:t>Ke</a:t>
            </a:r>
            <a:r>
              <a:rPr lang="en-US" altLang="zh-TW" sz="2400" dirty="0">
                <a:solidFill>
                  <a:srgbClr val="7030A0"/>
                </a:solidFill>
              </a:rPr>
              <a:t> </a:t>
            </a:r>
            <a:r>
              <a:rPr lang="en-US" altLang="zh-TW" sz="2400" dirty="0" err="1">
                <a:solidFill>
                  <a:srgbClr val="7030A0"/>
                </a:solidFill>
              </a:rPr>
              <a:t>arah</a:t>
            </a:r>
            <a:r>
              <a:rPr lang="en-US" altLang="zh-TW" sz="2400" dirty="0">
                <a:solidFill>
                  <a:srgbClr val="7030A0"/>
                </a:solidFill>
              </a:rPr>
              <a:t> mana </a:t>
            </a:r>
            <a:r>
              <a:rPr lang="en-US" altLang="zh-TW" sz="2400" dirty="0" err="1">
                <a:solidFill>
                  <a:srgbClr val="7030A0"/>
                </a:solidFill>
              </a:rPr>
              <a:t>untuk</a:t>
            </a:r>
            <a:r>
              <a:rPr lang="en-US" altLang="zh-TW" sz="2400" dirty="0">
                <a:solidFill>
                  <a:srgbClr val="7030A0"/>
                </a:solidFill>
              </a:rPr>
              <a:t> </a:t>
            </a:r>
            <a:r>
              <a:rPr lang="en-US" altLang="zh-TW" sz="2400" dirty="0" err="1">
                <a:solidFill>
                  <a:srgbClr val="7030A0"/>
                </a:solidFill>
              </a:rPr>
              <a:t>melanjutkan</a:t>
            </a:r>
            <a:r>
              <a:rPr lang="en-US" altLang="zh-TW" sz="2400" dirty="0">
                <a:solidFill>
                  <a:srgbClr val="7030A0"/>
                </a:solidFill>
              </a:rPr>
              <a:t>?</a:t>
            </a:r>
          </a:p>
          <a:p>
            <a:pPr marL="533400" indent="-5334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TW" sz="2400" dirty="0" err="1">
                <a:solidFill>
                  <a:srgbClr val="7030A0"/>
                </a:solidFill>
              </a:rPr>
              <a:t>Berapa</a:t>
            </a:r>
            <a:r>
              <a:rPr lang="en-US" altLang="zh-TW" sz="2400" dirty="0">
                <a:solidFill>
                  <a:srgbClr val="7030A0"/>
                </a:solidFill>
              </a:rPr>
              <a:t> lama </a:t>
            </a:r>
            <a:r>
              <a:rPr lang="en-US" altLang="zh-TW" sz="2400" dirty="0" err="1">
                <a:solidFill>
                  <a:srgbClr val="7030A0"/>
                </a:solidFill>
              </a:rPr>
              <a:t>langkah</a:t>
            </a:r>
            <a:r>
              <a:rPr lang="en-US" altLang="zh-TW" sz="2400" dirty="0">
                <a:solidFill>
                  <a:srgbClr val="7030A0"/>
                </a:solidFill>
              </a:rPr>
              <a:t> yang </a:t>
            </a:r>
            <a:r>
              <a:rPr lang="en-US" altLang="zh-TW" sz="2400" dirty="0" err="1">
                <a:solidFill>
                  <a:srgbClr val="7030A0"/>
                </a:solidFill>
              </a:rPr>
              <a:t>harus</a:t>
            </a:r>
            <a:r>
              <a:rPr lang="en-US" altLang="zh-TW" sz="2400" dirty="0">
                <a:solidFill>
                  <a:srgbClr val="7030A0"/>
                </a:solidFill>
              </a:rPr>
              <a:t> </a:t>
            </a:r>
            <a:r>
              <a:rPr lang="en-US" altLang="zh-TW" sz="2400" dirty="0" err="1">
                <a:solidFill>
                  <a:srgbClr val="7030A0"/>
                </a:solidFill>
              </a:rPr>
              <a:t>diambil</a:t>
            </a:r>
            <a:r>
              <a:rPr lang="en-US" altLang="zh-TW" sz="2400" dirty="0">
                <a:solidFill>
                  <a:srgbClr val="7030A0"/>
                </a:solidFill>
              </a:rPr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7F57F-44DD-0E46-B947-65652B24C2D8}"/>
              </a:ext>
            </a:extLst>
          </p:cNvPr>
          <p:cNvSpPr/>
          <p:nvPr/>
        </p:nvSpPr>
        <p:spPr>
          <a:xfrm>
            <a:off x="4450123" y="2368487"/>
            <a:ext cx="4725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Apakah</a:t>
            </a:r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kriterianya</a:t>
            </a:r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memuaskan</a:t>
            </a:r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FBAB3DB-1E48-2942-837F-569E2399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794" y="3029189"/>
            <a:ext cx="44839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Contoh</a:t>
            </a:r>
            <a:r>
              <a:rPr lang="en-US" altLang="zh-TW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TW" sz="24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dengan</a:t>
            </a:r>
            <a:r>
              <a:rPr lang="en-US" altLang="zh-TW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TW" sz="2400" i="1" dirty="0">
                <a:solidFill>
                  <a:schemeClr val="accent1"/>
                </a:solidFill>
                <a:latin typeface="Book Antiqua" panose="02040602050305030304" pitchFamily="18" charset="0"/>
              </a:rPr>
              <a:t>gradient descent.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7DB175A-B0FD-984F-A862-2297EEA6C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10" y="3747041"/>
            <a:ext cx="2262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chemeClr val="accent1"/>
                </a:solidFill>
                <a:latin typeface="Book Antiqua" panose="02040602050305030304" pitchFamily="18" charset="0"/>
                <a:sym typeface="Symbol"/>
              </a:rPr>
              <a:t></a:t>
            </a:r>
            <a:r>
              <a:rPr lang="en-US" altLang="zh-TW" sz="2400" dirty="0">
                <a:solidFill>
                  <a:schemeClr val="accent1"/>
                </a:solidFill>
                <a:latin typeface="Book Antiqua" panose="02040602050305030304" pitchFamily="18" charset="0"/>
                <a:sym typeface="Symbol" pitchFamily="18" charset="2"/>
              </a:rPr>
              <a:t>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86067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825-CE5E-5B4A-91C3-B154CA35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Rangkuman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7FE7-D470-144A-B80E-E5687151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80" y="2055150"/>
            <a:ext cx="11485661" cy="4121813"/>
          </a:xfrm>
        </p:spPr>
        <p:txBody>
          <a:bodyPr/>
          <a:lstStyle/>
          <a:p>
            <a:pPr fontAlgn="base"/>
            <a:r>
              <a:rPr lang="en-US" dirty="0" err="1"/>
              <a:t>Konsep</a:t>
            </a:r>
            <a:r>
              <a:rPr lang="en-US" dirty="0"/>
              <a:t> ANN </a:t>
            </a:r>
          </a:p>
          <a:p>
            <a:pPr fontAlgn="base"/>
            <a:r>
              <a:rPr lang="en-US" dirty="0"/>
              <a:t>Single-layer perceptron</a:t>
            </a:r>
          </a:p>
          <a:p>
            <a:pPr fontAlgn="base"/>
            <a:r>
              <a:rPr lang="en-US" dirty="0"/>
              <a:t>Multi-layer perceptron </a:t>
            </a:r>
          </a:p>
          <a:p>
            <a:pPr fontAlgn="base"/>
            <a:r>
              <a:rPr lang="en-US" dirty="0" err="1"/>
              <a:t>Algoritma</a:t>
            </a:r>
            <a:r>
              <a:rPr lang="en-US" dirty="0"/>
              <a:t> </a:t>
            </a:r>
            <a:r>
              <a:rPr lang="en-US" dirty="0" err="1"/>
              <a:t>packpropagation</a:t>
            </a:r>
            <a:r>
              <a:rPr lang="en-US" dirty="0"/>
              <a:t> </a:t>
            </a:r>
          </a:p>
          <a:p>
            <a:pPr fontAlgn="base"/>
            <a:r>
              <a:rPr lang="en-US" dirty="0" err="1"/>
              <a:t>Penerapan</a:t>
            </a:r>
            <a:r>
              <a:rPr lang="en-US" dirty="0"/>
              <a:t> ANN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1388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- TERIMA KASIH -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srgbClr val="013880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5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2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applaus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5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2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applaus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0ABE0-0677-F44D-BC68-748A91A141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 err="1">
                <a:latin typeface="Book Antiqua" panose="02040602050305030304" pitchFamily="18" charset="0"/>
              </a:rPr>
              <a:t>Contoh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Soal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dan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Penyelesaiannya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21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FA89-27A9-D049-B303-B29F2661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Book Antiqua" panose="02040602050305030304" pitchFamily="18" charset="0"/>
              </a:rPr>
              <a:t>Contoh</a:t>
            </a:r>
            <a:r>
              <a:rPr lang="en-US" altLang="en-US" dirty="0">
                <a:latin typeface="Book Antiqua" panose="02040602050305030304" pitchFamily="18" charset="0"/>
              </a:rPr>
              <a:t> #1 - Forward Propagation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BAC5AB0B-E407-EF4F-9CD5-AF06CB081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54" y="2372300"/>
            <a:ext cx="639763" cy="639762"/>
          </a:xfrm>
          <a:prstGeom prst="ellipse">
            <a:avLst/>
          </a:prstGeom>
          <a:solidFill>
            <a:srgbClr val="9999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0</a:t>
            </a:r>
          </a:p>
        </p:txBody>
      </p:sp>
      <p:sp>
        <p:nvSpPr>
          <p:cNvPr id="43" name="Oval 8">
            <a:extLst>
              <a:ext uri="{FF2B5EF4-FFF2-40B4-BE49-F238E27FC236}">
                <a16:creationId xmlns:a16="http://schemas.microsoft.com/office/drawing/2014/main" id="{42B9B35A-D40A-5649-B798-4D08FC5B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42" y="4299525"/>
            <a:ext cx="639763" cy="639762"/>
          </a:xfrm>
          <a:prstGeom prst="ellipse">
            <a:avLst/>
          </a:prstGeom>
          <a:solidFill>
            <a:srgbClr val="9999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E751A028-049B-FC4E-8DCE-FEC2F4DA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818" y="2372300"/>
            <a:ext cx="639762" cy="639762"/>
          </a:xfrm>
          <a:prstGeom prst="ellipse">
            <a:avLst/>
          </a:prstGeom>
          <a:solidFill>
            <a:srgbClr val="9999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sp>
        <p:nvSpPr>
          <p:cNvPr id="50" name="Oval 25">
            <a:extLst>
              <a:ext uri="{FF2B5EF4-FFF2-40B4-BE49-F238E27FC236}">
                <a16:creationId xmlns:a16="http://schemas.microsoft.com/office/drawing/2014/main" id="{BB7F2D6E-752A-754E-8D22-4C29300B9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818" y="4299525"/>
            <a:ext cx="639762" cy="639762"/>
          </a:xfrm>
          <a:prstGeom prst="ellipse">
            <a:avLst/>
          </a:prstGeom>
          <a:solidFill>
            <a:srgbClr val="9999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3</a:t>
            </a:r>
          </a:p>
        </p:txBody>
      </p:sp>
      <p:sp>
        <p:nvSpPr>
          <p:cNvPr id="55" name="Oval 28">
            <a:extLst>
              <a:ext uri="{FF2B5EF4-FFF2-40B4-BE49-F238E27FC236}">
                <a16:creationId xmlns:a16="http://schemas.microsoft.com/office/drawing/2014/main" id="{3219EAFC-0C34-F24A-AB99-FC7E0BC37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18" y="3335911"/>
            <a:ext cx="639762" cy="639763"/>
          </a:xfrm>
          <a:prstGeom prst="ellipse">
            <a:avLst/>
          </a:prstGeom>
          <a:solidFill>
            <a:srgbClr val="9999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4</a:t>
            </a:r>
          </a:p>
        </p:txBody>
      </p:sp>
      <p:sp>
        <p:nvSpPr>
          <p:cNvPr id="63" name="Text Box 38">
            <a:extLst>
              <a:ext uri="{FF2B5EF4-FFF2-40B4-BE49-F238E27FC236}">
                <a16:creationId xmlns:a16="http://schemas.microsoft.com/office/drawing/2014/main" id="{6476AF71-9792-D14E-879F-1F6B37C6A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967" y="2321585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-4.8</a:t>
            </a:r>
          </a:p>
        </p:txBody>
      </p:sp>
      <p:sp>
        <p:nvSpPr>
          <p:cNvPr id="64" name="Text Box 39">
            <a:extLst>
              <a:ext uri="{FF2B5EF4-FFF2-40B4-BE49-F238E27FC236}">
                <a16:creationId xmlns:a16="http://schemas.microsoft.com/office/drawing/2014/main" id="{A1621612-E17F-7C4B-A0EE-FF2D8DB5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067" y="4671742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-5.2</a:t>
            </a:r>
          </a:p>
        </p:txBody>
      </p:sp>
      <p:sp>
        <p:nvSpPr>
          <p:cNvPr id="65" name="Text Box 40">
            <a:extLst>
              <a:ext uri="{FF2B5EF4-FFF2-40B4-BE49-F238E27FC236}">
                <a16:creationId xmlns:a16="http://schemas.microsoft.com/office/drawing/2014/main" id="{9AE2E817-F842-7749-9B6A-262EA7557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24" y="3885037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4.6</a:t>
            </a:r>
          </a:p>
        </p:txBody>
      </p:sp>
      <p:sp>
        <p:nvSpPr>
          <p:cNvPr id="66" name="Text Box 41">
            <a:extLst>
              <a:ext uri="{FF2B5EF4-FFF2-40B4-BE49-F238E27FC236}">
                <a16:creationId xmlns:a16="http://schemas.microsoft.com/office/drawing/2014/main" id="{1907F950-CE33-D847-B766-3FAB5BA6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724" y="2926852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5.1</a:t>
            </a:r>
          </a:p>
        </p:txBody>
      </p:sp>
      <p:sp>
        <p:nvSpPr>
          <p:cNvPr id="67" name="Text Box 42">
            <a:extLst>
              <a:ext uri="{FF2B5EF4-FFF2-40B4-BE49-F238E27FC236}">
                <a16:creationId xmlns:a16="http://schemas.microsoft.com/office/drawing/2014/main" id="{CF3990E6-F806-8449-BFC2-3DF3F529C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530" y="2726797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5.9</a:t>
            </a:r>
          </a:p>
        </p:txBody>
      </p:sp>
      <p:sp>
        <p:nvSpPr>
          <p:cNvPr id="68" name="Text Box 43">
            <a:extLst>
              <a:ext uri="{FF2B5EF4-FFF2-40B4-BE49-F238E27FC236}">
                <a16:creationId xmlns:a16="http://schemas.microsoft.com/office/drawing/2014/main" id="{2077FA10-E5C4-744C-97D3-AEB38A476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434" y="4469423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Book Antiqua" charset="0"/>
                <a:ea typeface="Book Antiqua" charset="0"/>
                <a:cs typeface="Book Antiqua" charset="0"/>
              </a:rPr>
              <a:t>5.2</a:t>
            </a:r>
          </a:p>
        </p:txBody>
      </p:sp>
      <p:sp>
        <p:nvSpPr>
          <p:cNvPr id="69" name="Text Box 44">
            <a:extLst>
              <a:ext uri="{FF2B5EF4-FFF2-40B4-BE49-F238E27FC236}">
                <a16:creationId xmlns:a16="http://schemas.microsoft.com/office/drawing/2014/main" id="{287FF006-2B60-DC4F-8310-75202F41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775" y="4536444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latin typeface="Book Antiqua" charset="0"/>
                <a:ea typeface="Book Antiqua" charset="0"/>
                <a:cs typeface="Book Antiqua" charset="0"/>
              </a:rPr>
              <a:t>-2.7</a:t>
            </a:r>
          </a:p>
        </p:txBody>
      </p:sp>
      <p:sp>
        <p:nvSpPr>
          <p:cNvPr id="70" name="Text Box 45">
            <a:extLst>
              <a:ext uri="{FF2B5EF4-FFF2-40B4-BE49-F238E27FC236}">
                <a16:creationId xmlns:a16="http://schemas.microsoft.com/office/drawing/2014/main" id="{DDF70091-6609-A24A-A026-D43681375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822" y="3464441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latin typeface="Book Antiqua" charset="0"/>
                <a:ea typeface="Book Antiqua" charset="0"/>
                <a:cs typeface="Book Antiqua" charset="0"/>
              </a:rPr>
              <a:t>-2.6</a:t>
            </a:r>
          </a:p>
        </p:txBody>
      </p:sp>
      <p:sp>
        <p:nvSpPr>
          <p:cNvPr id="71" name="Text Box 46">
            <a:extLst>
              <a:ext uri="{FF2B5EF4-FFF2-40B4-BE49-F238E27FC236}">
                <a16:creationId xmlns:a16="http://schemas.microsoft.com/office/drawing/2014/main" id="{AB116473-CD32-D441-A492-23EC6492F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908" y="5156774"/>
            <a:ext cx="109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chemeClr val="accent6">
                    <a:lumMod val="75000"/>
                  </a:schemeClr>
                </a:solidFill>
                <a:latin typeface="Book Antiqua" charset="0"/>
                <a:ea typeface="Book Antiqua" charset="0"/>
                <a:cs typeface="Book Antiqua" charset="0"/>
              </a:rPr>
              <a:t>-3.2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97F1124-27EC-8646-960A-06274E04FF06}"/>
              </a:ext>
            </a:extLst>
          </p:cNvPr>
          <p:cNvCxnSpPr>
            <a:stCxn id="45" idx="6"/>
            <a:endCxn id="52" idx="2"/>
          </p:cNvCxnSpPr>
          <p:nvPr/>
        </p:nvCxnSpPr>
        <p:spPr>
          <a:xfrm>
            <a:off x="1202317" y="2692181"/>
            <a:ext cx="158750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EBB369-CB4D-0043-B260-4759CE773379}"/>
              </a:ext>
            </a:extLst>
          </p:cNvPr>
          <p:cNvCxnSpPr>
            <a:cxnSpLocks/>
            <a:stCxn id="45" idx="5"/>
            <a:endCxn id="50" idx="1"/>
          </p:cNvCxnSpPr>
          <p:nvPr/>
        </p:nvCxnSpPr>
        <p:spPr>
          <a:xfrm>
            <a:off x="1108626" y="2918371"/>
            <a:ext cx="1774883" cy="14748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C929A5A-14EC-694B-8845-C644692CBD42}"/>
              </a:ext>
            </a:extLst>
          </p:cNvPr>
          <p:cNvCxnSpPr>
            <a:cxnSpLocks/>
            <a:stCxn id="43" idx="7"/>
            <a:endCxn id="52" idx="3"/>
          </p:cNvCxnSpPr>
          <p:nvPr/>
        </p:nvCxnSpPr>
        <p:spPr>
          <a:xfrm flipV="1">
            <a:off x="1110214" y="2918371"/>
            <a:ext cx="1773295" cy="14748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0541925-3A6A-F544-BABC-52CB100330EB}"/>
              </a:ext>
            </a:extLst>
          </p:cNvPr>
          <p:cNvCxnSpPr>
            <a:stCxn id="43" idx="6"/>
            <a:endCxn id="50" idx="2"/>
          </p:cNvCxnSpPr>
          <p:nvPr/>
        </p:nvCxnSpPr>
        <p:spPr>
          <a:xfrm>
            <a:off x="1203905" y="4619406"/>
            <a:ext cx="1585913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ADD34CA-9CAE-084D-A7B4-D46B901B3B57}"/>
              </a:ext>
            </a:extLst>
          </p:cNvPr>
          <p:cNvCxnSpPr>
            <a:cxnSpLocks/>
            <a:stCxn id="52" idx="6"/>
            <a:endCxn id="55" idx="1"/>
          </p:cNvCxnSpPr>
          <p:nvPr/>
        </p:nvCxnSpPr>
        <p:spPr>
          <a:xfrm>
            <a:off x="3429580" y="2692181"/>
            <a:ext cx="1168429" cy="73742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E73E556-6EF0-7A40-A255-529AC3B5B4F7}"/>
              </a:ext>
            </a:extLst>
          </p:cNvPr>
          <p:cNvCxnSpPr>
            <a:stCxn id="50" idx="6"/>
            <a:endCxn id="55" idx="3"/>
          </p:cNvCxnSpPr>
          <p:nvPr/>
        </p:nvCxnSpPr>
        <p:spPr>
          <a:xfrm flipV="1">
            <a:off x="3429580" y="3881983"/>
            <a:ext cx="1168429" cy="73742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CED64DE-2FB7-9D43-B78B-FC8113838767}"/>
              </a:ext>
            </a:extLst>
          </p:cNvPr>
          <p:cNvSpPr txBox="1"/>
          <p:nvPr/>
        </p:nvSpPr>
        <p:spPr>
          <a:xfrm>
            <a:off x="4221357" y="5256435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600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Bias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DE25AD-D220-9848-98DE-0F9A47027DFA}"/>
              </a:ext>
            </a:extLst>
          </p:cNvPr>
          <p:cNvCxnSpPr>
            <a:cxnSpLocks/>
            <a:endCxn id="55" idx="4"/>
          </p:cNvCxnSpPr>
          <p:nvPr/>
        </p:nvCxnSpPr>
        <p:spPr>
          <a:xfrm flipH="1" flipV="1">
            <a:off x="4824199" y="3975674"/>
            <a:ext cx="150095" cy="128076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8AFEDCC-F12E-5F46-A4EC-CC731C04BAC7}"/>
              </a:ext>
            </a:extLst>
          </p:cNvPr>
          <p:cNvCxnSpPr>
            <a:stCxn id="92" idx="0"/>
            <a:endCxn id="52" idx="4"/>
          </p:cNvCxnSpPr>
          <p:nvPr/>
        </p:nvCxnSpPr>
        <p:spPr>
          <a:xfrm flipH="1" flipV="1">
            <a:off x="3109699" y="3012062"/>
            <a:ext cx="1638405" cy="22443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5E06138-B5A9-2F4A-B3DD-7931AF5AD8CF}"/>
              </a:ext>
            </a:extLst>
          </p:cNvPr>
          <p:cNvCxnSpPr>
            <a:stCxn id="92" idx="1"/>
            <a:endCxn id="50" idx="5"/>
          </p:cNvCxnSpPr>
          <p:nvPr/>
        </p:nvCxnSpPr>
        <p:spPr>
          <a:xfrm flipH="1" flipV="1">
            <a:off x="3335889" y="4845596"/>
            <a:ext cx="885468" cy="6416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420CD86-4298-6C42-80DE-7EC76BBA6013}"/>
              </a:ext>
            </a:extLst>
          </p:cNvPr>
          <p:cNvSpPr txBox="1"/>
          <p:nvPr/>
        </p:nvSpPr>
        <p:spPr>
          <a:xfrm>
            <a:off x="608230" y="5765085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Input (</a:t>
            </a:r>
            <a:r>
              <a:rPr lang="en-US" sz="2400" b="1" dirty="0">
                <a:solidFill>
                  <a:srgbClr val="0070C0"/>
                </a:solidFill>
                <a:latin typeface="Book Antiqua" panose="02040602050305030304" pitchFamily="18" charset="0"/>
              </a:rPr>
              <a:t>0</a:t>
            </a:r>
            <a:r>
              <a:rPr lang="en-US" sz="2400" dirty="0">
                <a:latin typeface="Book Antiqua" panose="02040602050305030304" pitchFamily="18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Book Antiqua" panose="02040602050305030304" pitchFamily="18" charset="0"/>
              </a:rPr>
              <a:t>0</a:t>
            </a:r>
            <a:r>
              <a:rPr lang="en-US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5CF5C5B-A895-AC4E-9985-14B2728376E4}"/>
              </a:ext>
            </a:extLst>
          </p:cNvPr>
          <p:cNvSpPr/>
          <p:nvPr/>
        </p:nvSpPr>
        <p:spPr>
          <a:xfrm>
            <a:off x="5305661" y="2101728"/>
            <a:ext cx="5272597" cy="827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Activation </a:t>
            </a:r>
            <a:r>
              <a:rPr lang="en-US" altLang="en-US" sz="2400" dirty="0" err="1">
                <a:solidFill>
                  <a:prstClr val="black"/>
                </a:solidFill>
                <a:latin typeface="Book Antiqua" charset="0"/>
              </a:rPr>
              <a:t>pada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 node 2</a:t>
            </a:r>
          </a:p>
          <a:p>
            <a:pPr marL="733425" lvl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𝜎(-4.8  </a:t>
            </a:r>
            <a:r>
              <a:rPr lang="en-US" altLang="en-US" sz="2400" b="1" dirty="0">
                <a:solidFill>
                  <a:srgbClr val="0070C0"/>
                </a:solidFill>
                <a:latin typeface="Book Antiqua" charset="0"/>
                <a:sym typeface="Symbol" charset="2"/>
              </a:rPr>
              <a:t>0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+ 4.6  </a:t>
            </a:r>
            <a:r>
              <a:rPr lang="en-US" altLang="en-US" sz="2400" b="1" dirty="0">
                <a:solidFill>
                  <a:srgbClr val="0070C0"/>
                </a:solidFill>
                <a:latin typeface="Book Antiqua" charset="0"/>
                <a:sym typeface="Symbol" charset="2"/>
              </a:rPr>
              <a:t>0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- 2.6) =  </a:t>
            </a:r>
            <a:r>
              <a:rPr lang="en-US" altLang="en-US" sz="2400" dirty="0">
                <a:solidFill>
                  <a:srgbClr val="00B050"/>
                </a:solidFill>
                <a:latin typeface="Book Antiqua" charset="0"/>
                <a:sym typeface="Symbol" charset="2"/>
              </a:rPr>
              <a:t>0.0691</a:t>
            </a:r>
            <a:endParaRPr lang="mr-IN" altLang="en-US" sz="2400" dirty="0">
              <a:solidFill>
                <a:srgbClr val="00B050"/>
              </a:solidFill>
              <a:latin typeface="Book Antiqua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A2A0FBD-6735-1E41-A1FF-93690572A099}"/>
              </a:ext>
            </a:extLst>
          </p:cNvPr>
          <p:cNvSpPr/>
          <p:nvPr/>
        </p:nvSpPr>
        <p:spPr>
          <a:xfrm>
            <a:off x="5305661" y="3139333"/>
            <a:ext cx="5189241" cy="827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Activation </a:t>
            </a:r>
            <a:r>
              <a:rPr lang="en-US" altLang="en-US" sz="2400" dirty="0" err="1">
                <a:solidFill>
                  <a:prstClr val="black"/>
                </a:solidFill>
                <a:latin typeface="Book Antiqua" charset="0"/>
              </a:rPr>
              <a:t>pada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 node 3</a:t>
            </a:r>
          </a:p>
          <a:p>
            <a:pPr marL="733425" lvl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𝜎(5.1  </a:t>
            </a:r>
            <a:r>
              <a:rPr lang="en-US" altLang="en-US" sz="2400" b="1" dirty="0">
                <a:solidFill>
                  <a:srgbClr val="0070C0"/>
                </a:solidFill>
                <a:latin typeface="Book Antiqua" charset="0"/>
                <a:sym typeface="Symbol" charset="2"/>
              </a:rPr>
              <a:t>0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– 5.2  </a:t>
            </a:r>
            <a:r>
              <a:rPr lang="en-US" altLang="en-US" sz="2400" b="1" dirty="0">
                <a:solidFill>
                  <a:srgbClr val="0070C0"/>
                </a:solidFill>
                <a:latin typeface="Book Antiqua" charset="0"/>
                <a:sym typeface="Symbol" charset="2"/>
              </a:rPr>
              <a:t>0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– 3.2) =  </a:t>
            </a:r>
            <a:r>
              <a:rPr lang="en-US" altLang="en-US" sz="2400" dirty="0">
                <a:solidFill>
                  <a:srgbClr val="00B050"/>
                </a:solidFill>
                <a:latin typeface="Book Antiqua" charset="0"/>
                <a:sym typeface="Symbol" charset="2"/>
              </a:rPr>
              <a:t>0.0392</a:t>
            </a:r>
            <a:endParaRPr lang="mr-IN" altLang="en-US" sz="2400" dirty="0">
              <a:solidFill>
                <a:srgbClr val="00B050"/>
              </a:solidFill>
              <a:latin typeface="Book Antiqua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43BA93D-FF16-094D-8002-D2E92DE5E1BF}"/>
              </a:ext>
            </a:extLst>
          </p:cNvPr>
          <p:cNvSpPr/>
          <p:nvPr/>
        </p:nvSpPr>
        <p:spPr>
          <a:xfrm>
            <a:off x="5305661" y="4176938"/>
            <a:ext cx="7067961" cy="827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Activation </a:t>
            </a:r>
            <a:r>
              <a:rPr lang="en-US" altLang="en-US" sz="2400" dirty="0" err="1">
                <a:solidFill>
                  <a:prstClr val="black"/>
                </a:solidFill>
                <a:latin typeface="Book Antiqua" charset="0"/>
              </a:rPr>
              <a:t>pada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</a:rPr>
              <a:t> node 4</a:t>
            </a:r>
          </a:p>
          <a:p>
            <a:pPr marL="733425" lvl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𝜎(5.9  </a:t>
            </a:r>
            <a:r>
              <a:rPr lang="en-US" altLang="en-US" sz="2400" dirty="0">
                <a:solidFill>
                  <a:srgbClr val="00B050"/>
                </a:solidFill>
                <a:latin typeface="Book Antiqua" charset="0"/>
                <a:sym typeface="Symbol" charset="2"/>
              </a:rPr>
              <a:t>0.0691</a:t>
            </a:r>
            <a:r>
              <a:rPr lang="en-US" altLang="en-US" sz="2400" b="1" dirty="0">
                <a:solidFill>
                  <a:srgbClr val="0070C0"/>
                </a:solidFill>
                <a:latin typeface="Book Antiqua" charset="0"/>
                <a:sym typeface="Symbol" charset="2"/>
              </a:rPr>
              <a:t> </a:t>
            </a:r>
            <a:r>
              <a:rPr lang="en-US" altLang="en-US" sz="2400" b="1" dirty="0">
                <a:solidFill>
                  <a:prstClr val="black"/>
                </a:solidFill>
                <a:latin typeface="Book Antiqua" charset="0"/>
                <a:sym typeface="Symbol" charset="2"/>
              </a:rPr>
              <a:t>+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5.2  </a:t>
            </a:r>
            <a:r>
              <a:rPr lang="en-US" altLang="en-US" sz="2400" dirty="0">
                <a:solidFill>
                  <a:srgbClr val="00B050"/>
                </a:solidFill>
                <a:latin typeface="Book Antiqua" charset="0"/>
                <a:sym typeface="Symbol" charset="2"/>
              </a:rPr>
              <a:t>0.0392</a:t>
            </a:r>
            <a:r>
              <a:rPr lang="en-US" altLang="en-US" sz="2400" dirty="0">
                <a:solidFill>
                  <a:prstClr val="black"/>
                </a:solidFill>
                <a:latin typeface="Book Antiqua" charset="0"/>
                <a:sym typeface="Symbol" charset="2"/>
              </a:rPr>
              <a:t> – 2.7) =  0.110227</a:t>
            </a:r>
            <a:endParaRPr lang="mr-IN" altLang="en-US" sz="2400" dirty="0">
              <a:solidFill>
                <a:prstClr val="black"/>
              </a:solidFill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EA78-83B1-2D49-87E4-9A6FCDE6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anose="02040602050305030304" pitchFamily="18" charset="0"/>
              </a:rPr>
              <a:t>Contoh</a:t>
            </a:r>
            <a:r>
              <a:rPr lang="en-US" dirty="0">
                <a:latin typeface="Book Antiqua" panose="02040602050305030304" pitchFamily="18" charset="0"/>
              </a:rPr>
              <a:t> #2 – Forward </a:t>
            </a:r>
            <a:r>
              <a:rPr lang="en-US" dirty="0" err="1">
                <a:latin typeface="Book Antiqua" panose="02040602050305030304" pitchFamily="18" charset="0"/>
              </a:rPr>
              <a:t>dan</a:t>
            </a:r>
            <a:r>
              <a:rPr lang="en-US" dirty="0">
                <a:latin typeface="Book Antiqua" panose="02040602050305030304" pitchFamily="18" charset="0"/>
              </a:rPr>
              <a:t> Back Propagation (1/17)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1CA808-9886-674D-9B5A-E58070BA4964}"/>
              </a:ext>
            </a:extLst>
          </p:cNvPr>
          <p:cNvSpPr/>
          <p:nvPr/>
        </p:nvSpPr>
        <p:spPr>
          <a:xfrm>
            <a:off x="495300" y="2033089"/>
            <a:ext cx="914400" cy="9144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CABE2F-FDD3-644A-8F14-C4E7D3BAA745}"/>
              </a:ext>
            </a:extLst>
          </p:cNvPr>
          <p:cNvSpPr/>
          <p:nvPr/>
        </p:nvSpPr>
        <p:spPr>
          <a:xfrm>
            <a:off x="495300" y="3770440"/>
            <a:ext cx="914400" cy="9144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1BB57C-2350-974A-8634-F2DC9FA53A81}"/>
              </a:ext>
            </a:extLst>
          </p:cNvPr>
          <p:cNvSpPr/>
          <p:nvPr/>
        </p:nvSpPr>
        <p:spPr>
          <a:xfrm>
            <a:off x="3230478" y="2033089"/>
            <a:ext cx="914400" cy="9144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h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C9733D-76D6-3D4C-A77D-E5E3E3FADEAB}"/>
              </a:ext>
            </a:extLst>
          </p:cNvPr>
          <p:cNvSpPr/>
          <p:nvPr/>
        </p:nvSpPr>
        <p:spPr>
          <a:xfrm>
            <a:off x="3230478" y="3770440"/>
            <a:ext cx="914400" cy="9144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h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490BC6D-BE26-5F47-8BB2-E8D927746EEF}"/>
              </a:ext>
            </a:extLst>
          </p:cNvPr>
          <p:cNvSpPr/>
          <p:nvPr/>
        </p:nvSpPr>
        <p:spPr>
          <a:xfrm>
            <a:off x="5965656" y="2033089"/>
            <a:ext cx="914400" cy="914400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o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2DF499-2129-0D4B-AA53-EBA6E6BC465A}"/>
              </a:ext>
            </a:extLst>
          </p:cNvPr>
          <p:cNvSpPr/>
          <p:nvPr/>
        </p:nvSpPr>
        <p:spPr>
          <a:xfrm>
            <a:off x="5965656" y="3770440"/>
            <a:ext cx="914400" cy="914400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o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5D4696-62B7-404D-98A0-6CFB379A5A6D}"/>
              </a:ext>
            </a:extLst>
          </p:cNvPr>
          <p:cNvCxnSpPr>
            <a:stCxn id="38" idx="6"/>
            <a:endCxn id="40" idx="2"/>
          </p:cNvCxnSpPr>
          <p:nvPr/>
        </p:nvCxnSpPr>
        <p:spPr>
          <a:xfrm>
            <a:off x="1409700" y="2490289"/>
            <a:ext cx="1820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07457E-26AF-B647-A559-B4639482E672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1409700" y="4227640"/>
            <a:ext cx="1820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7C034C-94EC-1641-9473-84B2EEC10D0A}"/>
              </a:ext>
            </a:extLst>
          </p:cNvPr>
          <p:cNvCxnSpPr>
            <a:stCxn id="38" idx="6"/>
            <a:endCxn id="41" idx="2"/>
          </p:cNvCxnSpPr>
          <p:nvPr/>
        </p:nvCxnSpPr>
        <p:spPr>
          <a:xfrm>
            <a:off x="1409700" y="2490289"/>
            <a:ext cx="1820778" cy="173735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E142C7A-4A6D-4747-A5C4-FECCF79BE2AE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 flipV="1">
            <a:off x="1409700" y="2490289"/>
            <a:ext cx="1820778" cy="173735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D50655-0C87-4945-BB3A-ADE1629E649E}"/>
              </a:ext>
            </a:extLst>
          </p:cNvPr>
          <p:cNvSpPr txBox="1"/>
          <p:nvPr/>
        </p:nvSpPr>
        <p:spPr>
          <a:xfrm>
            <a:off x="1897533" y="21004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0.15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5F9449-F366-1C48-9E08-BDFDA19F68FA}"/>
              </a:ext>
            </a:extLst>
          </p:cNvPr>
          <p:cNvSpPr txBox="1"/>
          <p:nvPr/>
        </p:nvSpPr>
        <p:spPr>
          <a:xfrm>
            <a:off x="1838825" y="27219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0.20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17F6FE-9BE8-144A-BB5E-2FBD95412067}"/>
              </a:ext>
            </a:extLst>
          </p:cNvPr>
          <p:cNvSpPr txBox="1"/>
          <p:nvPr/>
        </p:nvSpPr>
        <p:spPr>
          <a:xfrm>
            <a:off x="1897533" y="35857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0.25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57178D-E307-4C49-B67A-656DF1E4A837}"/>
              </a:ext>
            </a:extLst>
          </p:cNvPr>
          <p:cNvSpPr txBox="1"/>
          <p:nvPr/>
        </p:nvSpPr>
        <p:spPr>
          <a:xfrm>
            <a:off x="1891723" y="422764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0.30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D700DC-2A63-BE4C-BC34-FC5BF55817EA}"/>
              </a:ext>
            </a:extLst>
          </p:cNvPr>
          <p:cNvCxnSpPr>
            <a:stCxn id="40" idx="6"/>
            <a:endCxn id="42" idx="2"/>
          </p:cNvCxnSpPr>
          <p:nvPr/>
        </p:nvCxnSpPr>
        <p:spPr>
          <a:xfrm>
            <a:off x="4144878" y="2490289"/>
            <a:ext cx="1820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C9961D5-5067-D24C-8BE6-E390EFFBF387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4144878" y="2490289"/>
            <a:ext cx="1820778" cy="173735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991615-07C2-3F48-B885-50B0FD95B4EA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 flipV="1">
            <a:off x="4144878" y="2490289"/>
            <a:ext cx="1820778" cy="173735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71818F-51D6-CF4E-9912-A0CCFA2E65DF}"/>
              </a:ext>
            </a:extLst>
          </p:cNvPr>
          <p:cNvCxnSpPr>
            <a:stCxn id="41" idx="6"/>
            <a:endCxn id="43" idx="2"/>
          </p:cNvCxnSpPr>
          <p:nvPr/>
        </p:nvCxnSpPr>
        <p:spPr>
          <a:xfrm>
            <a:off x="4144878" y="4227640"/>
            <a:ext cx="1820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93E5F22-C465-E148-A736-E4D5EC49CD44}"/>
              </a:ext>
            </a:extLst>
          </p:cNvPr>
          <p:cNvSpPr txBox="1"/>
          <p:nvPr/>
        </p:nvSpPr>
        <p:spPr>
          <a:xfrm>
            <a:off x="4664970" y="21004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0.40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0557D5-57AE-1145-8889-9CDA3990C30E}"/>
              </a:ext>
            </a:extLst>
          </p:cNvPr>
          <p:cNvSpPr txBox="1"/>
          <p:nvPr/>
        </p:nvSpPr>
        <p:spPr>
          <a:xfrm>
            <a:off x="4606262" y="27219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0.45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9E347C-66EA-7849-A4FD-00A3486D7AD9}"/>
              </a:ext>
            </a:extLst>
          </p:cNvPr>
          <p:cNvSpPr txBox="1"/>
          <p:nvPr/>
        </p:nvSpPr>
        <p:spPr>
          <a:xfrm>
            <a:off x="4664970" y="35857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0.50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F5EFAF-C02D-5943-B772-3FF688AAF09D}"/>
              </a:ext>
            </a:extLst>
          </p:cNvPr>
          <p:cNvSpPr txBox="1"/>
          <p:nvPr/>
        </p:nvSpPr>
        <p:spPr>
          <a:xfrm>
            <a:off x="4659160" y="422764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charset="0"/>
                <a:ea typeface="Book Antiqua" charset="0"/>
                <a:cs typeface="Book Antiqua" charset="0"/>
              </a:rPr>
              <a:t>0.55 </a:t>
            </a:r>
            <a:r>
              <a:rPr lang="en-US" i="1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i="1" baseline="-25000" dirty="0">
                <a:solidFill>
                  <a:prstClr val="black"/>
                </a:solidFill>
                <a:latin typeface="Book Antiqua" charset="0"/>
                <a:ea typeface="Book Antiqua" charset="0"/>
                <a:cs typeface="Book Antiqua" charset="0"/>
              </a:rPr>
              <a:t>8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BBC5940-6F5C-8146-85FC-4AD5895F8A97}"/>
              </a:ext>
            </a:extLst>
          </p:cNvPr>
          <p:cNvSpPr/>
          <p:nvPr/>
        </p:nvSpPr>
        <p:spPr>
          <a:xfrm>
            <a:off x="493118" y="5278691"/>
            <a:ext cx="914400" cy="9144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b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373A899-CA39-544D-94BC-82B150B7F385}"/>
              </a:ext>
            </a:extLst>
          </p:cNvPr>
          <p:cNvSpPr/>
          <p:nvPr/>
        </p:nvSpPr>
        <p:spPr>
          <a:xfrm>
            <a:off x="3230478" y="5278691"/>
            <a:ext cx="914400" cy="9144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b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Book Antiqua" charset="0"/>
                <a:cs typeface="Book Antiqua" charset="0"/>
              </a:rPr>
              <a:t>2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D539F40-1491-D14B-92CE-EFC68677CEC4}"/>
              </a:ext>
            </a:extLst>
          </p:cNvPr>
          <p:cNvCxnSpPr>
            <a:stCxn id="40" idx="2"/>
            <a:endCxn id="60" idx="6"/>
          </p:cNvCxnSpPr>
          <p:nvPr/>
        </p:nvCxnSpPr>
        <p:spPr>
          <a:xfrm flipH="1">
            <a:off x="1407518" y="2490289"/>
            <a:ext cx="1822960" cy="3245602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30B5564-DA42-5A42-B882-CDD3834FD1A6}"/>
              </a:ext>
            </a:extLst>
          </p:cNvPr>
          <p:cNvCxnSpPr>
            <a:stCxn id="60" idx="6"/>
            <a:endCxn id="41" idx="2"/>
          </p:cNvCxnSpPr>
          <p:nvPr/>
        </p:nvCxnSpPr>
        <p:spPr>
          <a:xfrm flipV="1">
            <a:off x="1407518" y="4227640"/>
            <a:ext cx="1822960" cy="1508251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BAC3511-E4C7-C849-AC31-ED4D4E78039B}"/>
              </a:ext>
            </a:extLst>
          </p:cNvPr>
          <p:cNvCxnSpPr>
            <a:stCxn id="61" idx="6"/>
            <a:endCxn id="42" idx="2"/>
          </p:cNvCxnSpPr>
          <p:nvPr/>
        </p:nvCxnSpPr>
        <p:spPr>
          <a:xfrm flipV="1">
            <a:off x="4144878" y="2490289"/>
            <a:ext cx="1820778" cy="3245602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07E9CC-DE71-4E4B-BFC1-F3ED63414884}"/>
              </a:ext>
            </a:extLst>
          </p:cNvPr>
          <p:cNvCxnSpPr>
            <a:stCxn id="61" idx="6"/>
            <a:endCxn id="43" idx="2"/>
          </p:cNvCxnSpPr>
          <p:nvPr/>
        </p:nvCxnSpPr>
        <p:spPr>
          <a:xfrm flipV="1">
            <a:off x="4144878" y="4227640"/>
            <a:ext cx="1820778" cy="1508251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AF5406-04B0-F041-99C7-35003FDF1687}"/>
              </a:ext>
            </a:extLst>
          </p:cNvPr>
          <p:cNvSpPr txBox="1"/>
          <p:nvPr/>
        </p:nvSpPr>
        <p:spPr>
          <a:xfrm>
            <a:off x="1502067" y="55951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D7D31"/>
                </a:solidFill>
                <a:latin typeface="Book Antiqua" charset="0"/>
                <a:ea typeface="Book Antiqua" charset="0"/>
                <a:cs typeface="Book Antiqua" charset="0"/>
              </a:rPr>
              <a:t>0.35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D7AEE8-5C71-E646-A66F-F4B602EB09E6}"/>
              </a:ext>
            </a:extLst>
          </p:cNvPr>
          <p:cNvSpPr txBox="1"/>
          <p:nvPr/>
        </p:nvSpPr>
        <p:spPr>
          <a:xfrm>
            <a:off x="4297403" y="559515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  <a:latin typeface="Book Antiqua" charset="0"/>
                <a:ea typeface="Book Antiqua" charset="0"/>
                <a:cs typeface="Book Antiqua" charset="0"/>
              </a:rPr>
              <a:t>0.60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51739B-D7FB-1848-8527-D0522B55DA6B}"/>
              </a:ext>
            </a:extLst>
          </p:cNvPr>
          <p:cNvCxnSpPr>
            <a:stCxn id="42" idx="6"/>
          </p:cNvCxnSpPr>
          <p:nvPr/>
        </p:nvCxnSpPr>
        <p:spPr>
          <a:xfrm>
            <a:off x="6880056" y="2490289"/>
            <a:ext cx="587366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78FEA9A-EE51-5F4A-AA34-A3251899EB87}"/>
              </a:ext>
            </a:extLst>
          </p:cNvPr>
          <p:cNvCxnSpPr>
            <a:stCxn id="43" idx="6"/>
          </p:cNvCxnSpPr>
          <p:nvPr/>
        </p:nvCxnSpPr>
        <p:spPr>
          <a:xfrm>
            <a:off x="6880056" y="4227640"/>
            <a:ext cx="587366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6BEBABF-6E27-E640-9A6D-C9AAD5F19AE0}"/>
              </a:ext>
            </a:extLst>
          </p:cNvPr>
          <p:cNvSpPr txBox="1"/>
          <p:nvPr/>
        </p:nvSpPr>
        <p:spPr>
          <a:xfrm>
            <a:off x="6879427" y="253725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>
                    <a:lumMod val="75000"/>
                  </a:srgbClr>
                </a:solidFill>
                <a:latin typeface="Book Antiqua" charset="0"/>
                <a:ea typeface="Book Antiqua" charset="0"/>
                <a:cs typeface="Book Antiqua" charset="0"/>
              </a:rPr>
              <a:t>0.01</a:t>
            </a:r>
            <a:endParaRPr lang="en-US" dirty="0">
              <a:solidFill>
                <a:srgbClr val="FFC000">
                  <a:lumMod val="75000"/>
                </a:srgbClr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2A3873-D4E7-9E4D-A105-4F8EE7E17F95}"/>
              </a:ext>
            </a:extLst>
          </p:cNvPr>
          <p:cNvSpPr txBox="1"/>
          <p:nvPr/>
        </p:nvSpPr>
        <p:spPr>
          <a:xfrm>
            <a:off x="6816184" y="42685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>
                    <a:lumMod val="75000"/>
                  </a:srgbClr>
                </a:solidFill>
                <a:latin typeface="Book Antiqua" charset="0"/>
                <a:ea typeface="Book Antiqua" charset="0"/>
                <a:cs typeface="Book Antiqua" charset="0"/>
              </a:rPr>
              <a:t>0.99</a:t>
            </a:r>
            <a:endParaRPr lang="en-US" dirty="0">
              <a:solidFill>
                <a:srgbClr val="FFC000">
                  <a:lumMod val="75000"/>
                </a:srgbClr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6F00649-88D1-BB43-87A1-0E8FAFA910B5}"/>
              </a:ext>
            </a:extLst>
          </p:cNvPr>
          <p:cNvSpPr txBox="1">
            <a:spLocks/>
          </p:cNvSpPr>
          <p:nvPr/>
        </p:nvSpPr>
        <p:spPr>
          <a:xfrm>
            <a:off x="8318578" y="2033089"/>
            <a:ext cx="3080085" cy="4234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ook Antiqua" charset="0"/>
                <a:ea typeface="Book Antiqua" charset="0"/>
                <a:cs typeface="Book Antiqu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0.05,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0.10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0.15,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0.20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0.25,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0.30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 Antiqua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0.4,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0.45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0.55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0.6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 Antiqua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0.01,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charset="0"/>
              </a:rPr>
              <a:t> = 0.99</a:t>
            </a:r>
          </a:p>
        </p:txBody>
      </p:sp>
    </p:spTree>
    <p:extLst>
      <p:ext uri="{BB962C8B-B14F-4D97-AF65-F5344CB8AC3E}">
        <p14:creationId xmlns:p14="http://schemas.microsoft.com/office/powerpoint/2010/main" val="3421326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(2/17)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9366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=0.15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×0.05+0.2×0.1+0.35×1</m:t>
                      </m:r>
                    </m:oMath>
                  </m:oMathPara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9366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=0.3775</m:t>
                      </m:r>
                    </m:oMath>
                  </m:oMathPara>
                </a14:m>
                <a:endParaRPr lang="en-US" sz="2400" dirty="0"/>
              </a:p>
              <a:p>
                <a:pPr marL="936625" indent="0">
                  <a:buNone/>
                </a:pPr>
                <a:endParaRPr lang="en-US" sz="800" dirty="0"/>
              </a:p>
              <a:p>
                <a:pPr marL="936625" indent="-920750">
                  <a:buNone/>
                </a:pPr>
                <a:r>
                  <a:rPr lang="en-US" sz="2400" dirty="0" err="1"/>
                  <a:t>Gunakan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fungsi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logistik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mendapatkan</a:t>
                </a:r>
                <a:r>
                  <a:rPr lang="en-US" sz="2400" dirty="0"/>
                  <a:t> output</a:t>
                </a:r>
              </a:p>
              <a:p>
                <a:pPr marL="158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0.3775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=0.5933</m:t>
                      </m:r>
                    </m:oMath>
                  </m:oMathPara>
                </a14:m>
                <a:endParaRPr lang="en-US" sz="2400" dirty="0"/>
              </a:p>
              <a:p>
                <a:pPr marL="15875" indent="0">
                  <a:buNone/>
                </a:pPr>
                <a:endParaRPr lang="en-US" sz="800" dirty="0"/>
              </a:p>
              <a:p>
                <a:pPr marL="15875" indent="0">
                  <a:buNone/>
                </a:pPr>
                <a:r>
                  <a:rPr lang="en-US" sz="2400" dirty="0" err="1"/>
                  <a:t>dan</a:t>
                </a:r>
                <a:r>
                  <a:rPr lang="en-US" sz="2400" dirty="0"/>
                  <a:t> melakukan proses yang sama untuk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kita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mendapatkan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0.5969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82F3E9-95A0-3D42-837D-1B995E5B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34" y="2004678"/>
            <a:ext cx="3928645" cy="2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30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(3/17)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9366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=0.40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×0.5933+0.45×0.5969+0.6×1</m:t>
                      </m:r>
                    </m:oMath>
                  </m:oMathPara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9366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=1.1059</m:t>
                      </m:r>
                    </m:oMath>
                  </m:oMathPara>
                </a14:m>
                <a:endParaRPr lang="en-US" sz="2400" dirty="0"/>
              </a:p>
              <a:p>
                <a:pPr marL="936625" indent="-920750">
                  <a:buNone/>
                </a:pPr>
                <a:endParaRPr lang="en-US" sz="800" dirty="0"/>
              </a:p>
              <a:p>
                <a:pPr marL="936625" indent="-920750">
                  <a:buNone/>
                </a:pPr>
                <a:r>
                  <a:rPr lang="en-US" sz="2400" dirty="0"/>
                  <a:t>Gunakan </a:t>
                </a:r>
                <a:r>
                  <a:rPr lang="en-US" sz="2400" dirty="0" err="1"/>
                  <a:t>fungsi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logistik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mendapatkan</a:t>
                </a:r>
                <a:r>
                  <a:rPr lang="en-US" sz="2400" dirty="0"/>
                  <a:t> output</a:t>
                </a:r>
              </a:p>
              <a:p>
                <a:pPr marL="158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−1.1059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=0.7514</m:t>
                      </m:r>
                    </m:oMath>
                  </m:oMathPara>
                </a14:m>
                <a:endParaRPr lang="en-US" sz="2400" dirty="0"/>
              </a:p>
              <a:p>
                <a:pPr marL="15875" indent="0">
                  <a:buNone/>
                </a:pPr>
                <a:endParaRPr lang="en-US" sz="800" dirty="0"/>
              </a:p>
              <a:p>
                <a:pPr marL="15875" indent="0">
                  <a:buNone/>
                </a:pPr>
                <a:r>
                  <a:rPr lang="en-US" sz="2400" dirty="0"/>
                  <a:t>dan melakukan proses yang sama untuk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kita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mendapatkan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0.7729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D6C181-5043-A349-B8B4-3004EBAD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34" y="2004678"/>
            <a:ext cx="3928645" cy="2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4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(4/17)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480" y="2055150"/>
                <a:ext cx="11485661" cy="41218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b="1" dirty="0" err="1"/>
                  <a:t>Perhitungan</a:t>
                </a:r>
                <a:r>
                  <a:rPr lang="en-US" sz="2400" b="1" dirty="0"/>
                  <a:t> total error</a:t>
                </a:r>
              </a:p>
              <a:p>
                <a:pPr marL="0" indent="0">
                  <a:buNone/>
                </a:pPr>
                <a:endParaRPr lang="en-US" sz="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𝑡𝑎𝑟𝑔𝑒𝑡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𝑜𝑢𝑡𝑝𝑢𝑡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𝑡𝑎𝑟𝑔𝑒𝑡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𝑜𝑢𝑡𝑝𝑢𝑡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marL="539750" indent="-53975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0.01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0.7514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539750" indent="-53975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=0.2748</m:t>
                      </m:r>
                    </m:oMath>
                  </m:oMathPara>
                </a14:m>
                <a:endParaRPr lang="en-US" sz="2400" dirty="0"/>
              </a:p>
              <a:p>
                <a:pPr marL="539750" indent="-53975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=0.0236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=0.2748+0.0236=0.2984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055150"/>
                <a:ext cx="11485661" cy="4121813"/>
              </a:xfrm>
              <a:blipFill>
                <a:blip r:embed="rId2"/>
                <a:stretch>
                  <a:fillRect l="-552" t="-17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7ED37F-3D7C-534A-BA1B-76778350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34" y="2004678"/>
            <a:ext cx="3928645" cy="2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(5/17)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480" y="2127988"/>
                <a:ext cx="11485661" cy="40489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Output layer</a:t>
                </a:r>
              </a:p>
              <a:p>
                <a:pPr marL="0" indent="0">
                  <a:buNone/>
                </a:pPr>
                <a:r>
                  <a:rPr lang="en-US" sz="2400" dirty="0" err="1"/>
                  <a:t>Mempertimbangkan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2698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269875" indent="0">
                  <a:buNone/>
                </a:pPr>
                <a:endParaRPr lang="en-US" sz="800" i="1" dirty="0">
                  <a:latin typeface="Cambria Math" charset="0"/>
                </a:endParaRPr>
              </a:p>
              <a:p>
                <a:pPr marL="2698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127988"/>
                <a:ext cx="11485661" cy="4048975"/>
              </a:xfrm>
              <a:blipFill>
                <a:blip r:embed="rId2"/>
                <a:stretch>
                  <a:fillRect l="-1105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82876" y="3251472"/>
                <a:ext cx="45983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Book Antiqua" charset="0"/>
                    <a:ea typeface="Book Antiqua" charset="0"/>
                    <a:cs typeface="Book Antiqua" charset="0"/>
                  </a:rPr>
                  <a:t>Turunan parsial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Book Antiqua" charset="0"/>
                        <a:cs typeface="Book Antiqua" charset="0"/>
                      </a:rPr>
                      <m:t> 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200" dirty="0">
                    <a:latin typeface="Book Antiqua" charset="0"/>
                    <a:ea typeface="Book Antiqua" charset="0"/>
                    <a:cs typeface="Book Antiqua" charset="0"/>
                  </a:rPr>
                  <a:t> terhadap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Book Antiqua" charset="0"/>
                            <a:cs typeface="Book Antiqua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200" dirty="0">
                  <a:latin typeface="Book Antiqua" charset="0"/>
                  <a:ea typeface="Book Antiqua" charset="0"/>
                  <a:cs typeface="Book Antiqu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76" y="3251472"/>
                <a:ext cx="4598363" cy="430887"/>
              </a:xfrm>
              <a:prstGeom prst="rect">
                <a:avLst/>
              </a:prstGeom>
              <a:blipFill>
                <a:blip r:embed="rId3"/>
                <a:stretch>
                  <a:fillRect l="-1377"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22621" y="4227853"/>
                <a:ext cx="2226763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621" y="4227853"/>
                <a:ext cx="2226763" cy="4265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2621" y="4630421"/>
                <a:ext cx="3337580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𝑜𝑢𝑡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621" y="4630421"/>
                <a:ext cx="3337580" cy="6685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22621" y="5250804"/>
                <a:ext cx="2415661" cy="68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621" y="5250804"/>
                <a:ext cx="2415661" cy="6897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22621" y="6013383"/>
                <a:ext cx="4603055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621" y="6013383"/>
                <a:ext cx="4603055" cy="426527"/>
              </a:xfrm>
              <a:prstGeom prst="rect">
                <a:avLst/>
              </a:prstGeom>
              <a:blipFill rotWithShape="0"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A425F88-3A47-C544-965A-F0BDCEE81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0634" y="2004678"/>
            <a:ext cx="3928645" cy="2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FACD77-0CBF-D947-99A0-2FA833A84FE9}"/>
              </a:ext>
            </a:extLst>
          </p:cNvPr>
          <p:cNvPicPr>
            <a:picLocks noGrp="1" noChangeAspect="1"/>
          </p:cNvPicPr>
          <p:nvPr>
            <p:ph type="dgm" sz="quarter" idx="10"/>
          </p:nvPr>
        </p:nvPicPr>
        <p:blipFill>
          <a:blip r:embed="rId3"/>
          <a:stretch>
            <a:fillRect/>
          </a:stretch>
        </p:blipFill>
        <p:spPr>
          <a:xfrm>
            <a:off x="3864851" y="2614266"/>
            <a:ext cx="3488896" cy="25306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B533E-BC0E-9743-A07A-331532CA48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4338" y="2470322"/>
            <a:ext cx="4011836" cy="2674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5ED49-BDDF-3148-A738-CD8445820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l="18725" r="18969"/>
          <a:stretch/>
        </p:blipFill>
        <p:spPr>
          <a:xfrm>
            <a:off x="781878" y="2644995"/>
            <a:ext cx="1987826" cy="212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4CF55-146D-CA45-A120-BB1E81F16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26" y="1835424"/>
            <a:ext cx="975243" cy="9752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3883BB-B7B2-9040-8301-FD8FA99BC47C}"/>
              </a:ext>
            </a:extLst>
          </p:cNvPr>
          <p:cNvSpPr/>
          <p:nvPr/>
        </p:nvSpPr>
        <p:spPr>
          <a:xfrm>
            <a:off x="651250" y="5445748"/>
            <a:ext cx="2204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Facial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3CB52-5FF8-EA43-A5FC-4B7169F0B507}"/>
              </a:ext>
            </a:extLst>
          </p:cNvPr>
          <p:cNvSpPr/>
          <p:nvPr/>
        </p:nvSpPr>
        <p:spPr>
          <a:xfrm>
            <a:off x="3864851" y="5445748"/>
            <a:ext cx="3488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ook Antiqua" panose="02040602050305030304" pitchFamily="18" charset="0"/>
              </a:rPr>
              <a:t>Real-time translation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1E29D6-4946-A443-AF6F-E9862224A601}"/>
              </a:ext>
            </a:extLst>
          </p:cNvPr>
          <p:cNvSpPr/>
          <p:nvPr/>
        </p:nvSpPr>
        <p:spPr>
          <a:xfrm>
            <a:off x="8362898" y="5445748"/>
            <a:ext cx="3488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ook Antiqua" panose="02040602050305030304" pitchFamily="18" charset="0"/>
              </a:rPr>
              <a:t>Fashion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2892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(6/17)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b="0" i="0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𝑡𝑎𝑟𝑔𝑒𝑡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2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𝑜𝑢𝑡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𝑡𝑎𝑟𝑔𝑒𝑡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22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𝑜𝑢𝑡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𝑜𝑢𝑡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+0</m:t>
                      </m:r>
                    </m:oMath>
                  </m:oMathPara>
                </a14:m>
                <a:endParaRPr lang="en-US" sz="2200" dirty="0"/>
              </a:p>
              <a:p>
                <a:pPr marL="936625" indent="-93662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=−</m:t>
                      </m:r>
                      <m:d>
                        <m:d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𝑡𝑎𝑟𝑔𝑒𝑡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200" i="1" dirty="0">
                  <a:latin typeface="Cambria Math" charset="0"/>
                </a:endParaRPr>
              </a:p>
              <a:p>
                <a:pPr marL="936625" indent="-93662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0.01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0.7514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 charset="0"/>
                </a:endParaRPr>
              </a:p>
              <a:p>
                <a:pPr marL="936625" indent="-93662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=0.7414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893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(7/17)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904875" indent="-90487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=0.7514(1−0.7514)</m:t>
                      </m:r>
                    </m:oMath>
                  </m:oMathPara>
                </a14:m>
                <a:endParaRPr lang="en-US" sz="2200" dirty="0"/>
              </a:p>
              <a:p>
                <a:pPr marL="904875" indent="-90487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=0.1868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6609347" y="2055150"/>
            <a:ext cx="0" cy="43742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4147" y="2865399"/>
                <a:ext cx="3668312" cy="2651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/>
              </a:p>
              <a:p>
                <a:pPr marL="1079500" indent="-10795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1079500" indent="-10795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)(1−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147" y="2865399"/>
                <a:ext cx="3668312" cy="2651431"/>
              </a:xfrm>
              <a:prstGeom prst="rect">
                <a:avLst/>
              </a:prstGeom>
              <a:blipFill>
                <a:blip r:embed="rId3"/>
                <a:stretch>
                  <a:fillRect l="-345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14147" y="2075784"/>
                <a:ext cx="3073021" cy="657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147" y="2075784"/>
                <a:ext cx="3073021" cy="657424"/>
              </a:xfrm>
              <a:prstGeom prst="rect">
                <a:avLst/>
              </a:prstGeom>
              <a:blipFill>
                <a:blip r:embed="rId4"/>
                <a:stretch>
                  <a:fillRect l="-2469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29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(8/17)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2055150"/>
                <a:ext cx="10515600" cy="4121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Book Antiqua" charset="0"/>
                    <a:ea typeface="Book Antiqua" charset="0"/>
                    <a:cs typeface="Book Antiqu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Book Antiqua" charset="0"/>
                    <a:ea typeface="Book Antiqua" charset="0"/>
                    <a:cs typeface="Book Antiqu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Book Antiqua" charset="0"/>
                    <a:ea typeface="Book Antiqua" charset="0"/>
                    <a:cs typeface="Book Antiqu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Book Antiqua" charset="0"/>
                    <a:ea typeface="Book Antiqua" charset="0"/>
                    <a:cs typeface="Book Antiqu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Book Antiqua" charset="0"/>
                    <a:ea typeface="Book Antiqua" charset="0"/>
                    <a:cs typeface="Book Antiqu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(1−1)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+0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+0</m:t>
                      </m:r>
                    </m:oMath>
                  </m:oMathPara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936625" indent="-93662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marL="936625" indent="-93662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=0.5933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150"/>
                <a:ext cx="10515600" cy="4121813"/>
              </a:xfrm>
              <a:prstGeom prst="rect">
                <a:avLst/>
              </a:prstGeom>
              <a:blipFill>
                <a:blip r:embed="rId2"/>
                <a:stretch>
                  <a:fillRect l="-121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59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(9/17)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984250" indent="-98425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0.74</m:t>
                      </m:r>
                      <m:r>
                        <m:rPr>
                          <m:nor/>
                        </m:rPr>
                        <a:rPr lang="en-US" sz="2400" dirty="0"/>
                        <m:t>14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0.1868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0.5933</m:t>
                      </m:r>
                    </m:oMath>
                  </m:oMathPara>
                </a14:m>
                <a:endParaRPr lang="en-US" sz="2400" dirty="0"/>
              </a:p>
              <a:p>
                <a:pPr marL="984250" indent="-98425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=0.0821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(10/17)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Perbarui </a:t>
                </a:r>
                <a:r>
                  <a:rPr lang="en-US" dirty="0" err="1"/>
                  <a:t>bobot</a:t>
                </a:r>
                <a:endParaRPr lang="en-US" dirty="0"/>
              </a:p>
              <a:p>
                <a:r>
                  <a:rPr lang="en-US" dirty="0"/>
                  <a:t>Untuk </a:t>
                </a:r>
                <a:r>
                  <a:rPr lang="en-US" dirty="0" err="1"/>
                  <a:t>mengurangi</a:t>
                </a:r>
                <a:r>
                  <a:rPr lang="en-US" dirty="0"/>
                  <a:t> error, </a:t>
                </a:r>
                <a:r>
                  <a:rPr lang="en-US" dirty="0" err="1"/>
                  <a:t>kurangi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berikut</a:t>
                </a:r>
                <a:r>
                  <a:rPr lang="en-US" dirty="0"/>
                  <a:t> dari bobot </a:t>
                </a:r>
                <a:r>
                  <a:rPr lang="en-US" dirty="0" err="1"/>
                  <a:t>saat</a:t>
                </a:r>
                <a:r>
                  <a:rPr lang="en-US" dirty="0"/>
                  <a:t> </a:t>
                </a:r>
                <a:r>
                  <a:rPr lang="en-US" dirty="0" err="1"/>
                  <a:t>ini</a:t>
                </a:r>
                <a:endParaRPr lang="en-US" dirty="0"/>
              </a:p>
              <a:p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=0.4−0.5×0.0821=0.3589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=0.4087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7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=0.5113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8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=0.5614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4" t="-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846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(11/17)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480" y="2127988"/>
                <a:ext cx="11485661" cy="40489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Hidden layer</a:t>
                </a:r>
              </a:p>
              <a:p>
                <a:pPr marL="0" indent="0">
                  <a:buNone/>
                </a:pP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mempertimbangkan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127988"/>
                <a:ext cx="11485661" cy="4048975"/>
              </a:xfrm>
              <a:blipFill>
                <a:blip r:embed="rId2"/>
                <a:stretch>
                  <a:fillRect l="-884" t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593871" y="4227853"/>
                <a:ext cx="2226763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71" y="4227853"/>
                <a:ext cx="2226763" cy="426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593871" y="4630421"/>
                <a:ext cx="3337580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𝑜𝑢𝑡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71" y="4630421"/>
                <a:ext cx="3337580" cy="66851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593871" y="5250804"/>
                <a:ext cx="2415661" cy="68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71" y="5250804"/>
                <a:ext cx="2415661" cy="6897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93871" y="6013383"/>
                <a:ext cx="4603055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71" y="6013383"/>
                <a:ext cx="4603055" cy="426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cxnSpLocks/>
          </p:cNvCxnSpPr>
          <p:nvPr/>
        </p:nvCxnSpPr>
        <p:spPr>
          <a:xfrm>
            <a:off x="5352047" y="2035473"/>
            <a:ext cx="0" cy="4384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4" y="1947528"/>
            <a:ext cx="3928645" cy="2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63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(12/17)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480" y="2254187"/>
                <a:ext cx="11485661" cy="41180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4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4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=0.1385×0.40=0.0554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4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=−0.01905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4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=0.05540+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−0.01905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=0.03635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0" y="2254187"/>
                <a:ext cx="11485661" cy="41180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36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(13/17)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𝑛𝑒𝑡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𝑜𝑢𝑡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04875" indent="-90487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0.5933</m:t>
                      </m:r>
                      <m:r>
                        <a:rPr lang="en-US" i="1">
                          <a:latin typeface="Cambria Math" charset="0"/>
                        </a:rPr>
                        <m:t>(1−0.</m:t>
                      </m:r>
                      <m:r>
                        <a:rPr lang="en-US" b="0" i="1" smtClean="0">
                          <a:latin typeface="Cambria Math" charset="0"/>
                        </a:rPr>
                        <m:t>5933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04875" indent="-904875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0.24130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17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(14/17)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58875" indent="-1158875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746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(15/17)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58875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=0.03635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×0.24130×0.05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1158875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=0.00044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0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B74B0A2-2FFB-204B-9FE7-992DD665D042}"/>
              </a:ext>
            </a:extLst>
          </p:cNvPr>
          <p:cNvSpPr>
            <a:spLocks noChangeAspect="1"/>
          </p:cNvSpPr>
          <p:nvPr/>
        </p:nvSpPr>
        <p:spPr>
          <a:xfrm>
            <a:off x="3308057" y="1924373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08DE19-2ADB-3542-99C4-716A579FEB1A}"/>
              </a:ext>
            </a:extLst>
          </p:cNvPr>
          <p:cNvSpPr>
            <a:spLocks noChangeAspect="1"/>
          </p:cNvSpPr>
          <p:nvPr/>
        </p:nvSpPr>
        <p:spPr>
          <a:xfrm>
            <a:off x="3308057" y="3263315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B675B8-C533-4843-8072-30819F6E0638}"/>
              </a:ext>
            </a:extLst>
          </p:cNvPr>
          <p:cNvSpPr>
            <a:spLocks noChangeAspect="1"/>
          </p:cNvSpPr>
          <p:nvPr/>
        </p:nvSpPr>
        <p:spPr>
          <a:xfrm>
            <a:off x="3308057" y="4602257"/>
            <a:ext cx="612000" cy="612000"/>
          </a:xfrm>
          <a:prstGeom prst="ellipse">
            <a:avLst/>
          </a:prstGeom>
          <a:solidFill>
            <a:srgbClr val="D883FF"/>
          </a:solidFill>
          <a:ln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452C19-C989-8149-B1D3-9149A14123AC}"/>
              </a:ext>
            </a:extLst>
          </p:cNvPr>
          <p:cNvSpPr>
            <a:spLocks noChangeAspect="1"/>
          </p:cNvSpPr>
          <p:nvPr/>
        </p:nvSpPr>
        <p:spPr>
          <a:xfrm>
            <a:off x="4962686" y="1197431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E6C777-AF0D-AC41-8EF4-43FC957BB4BB}"/>
              </a:ext>
            </a:extLst>
          </p:cNvPr>
          <p:cNvSpPr>
            <a:spLocks noChangeAspect="1"/>
          </p:cNvSpPr>
          <p:nvPr/>
        </p:nvSpPr>
        <p:spPr>
          <a:xfrm>
            <a:off x="4962686" y="2536373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ECF322-9213-5643-9195-1AD7F6F13ACC}"/>
              </a:ext>
            </a:extLst>
          </p:cNvPr>
          <p:cNvSpPr>
            <a:spLocks noChangeAspect="1"/>
          </p:cNvSpPr>
          <p:nvPr/>
        </p:nvSpPr>
        <p:spPr>
          <a:xfrm>
            <a:off x="4962686" y="3875315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45BDD0-4349-544A-A280-C9A244E35CF7}"/>
              </a:ext>
            </a:extLst>
          </p:cNvPr>
          <p:cNvSpPr>
            <a:spLocks noChangeAspect="1"/>
          </p:cNvSpPr>
          <p:nvPr/>
        </p:nvSpPr>
        <p:spPr>
          <a:xfrm>
            <a:off x="4962686" y="5214257"/>
            <a:ext cx="612000" cy="61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2A549F-3171-4B4A-B957-8A8D634C5C42}"/>
              </a:ext>
            </a:extLst>
          </p:cNvPr>
          <p:cNvSpPr>
            <a:spLocks noChangeAspect="1"/>
          </p:cNvSpPr>
          <p:nvPr/>
        </p:nvSpPr>
        <p:spPr>
          <a:xfrm>
            <a:off x="6617315" y="1197431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41AEA-8E1F-A045-B2F1-0D270D9B8A30}"/>
              </a:ext>
            </a:extLst>
          </p:cNvPr>
          <p:cNvSpPr>
            <a:spLocks noChangeAspect="1"/>
          </p:cNvSpPr>
          <p:nvPr/>
        </p:nvSpPr>
        <p:spPr>
          <a:xfrm>
            <a:off x="6617315" y="2536373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FA6D32-C82F-6640-9DC7-327666DA8D0D}"/>
              </a:ext>
            </a:extLst>
          </p:cNvPr>
          <p:cNvSpPr>
            <a:spLocks noChangeAspect="1"/>
          </p:cNvSpPr>
          <p:nvPr/>
        </p:nvSpPr>
        <p:spPr>
          <a:xfrm>
            <a:off x="6617315" y="3875315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5A3B5C-A2FB-744F-80B5-5C48CF9396A8}"/>
              </a:ext>
            </a:extLst>
          </p:cNvPr>
          <p:cNvSpPr>
            <a:spLocks noChangeAspect="1"/>
          </p:cNvSpPr>
          <p:nvPr/>
        </p:nvSpPr>
        <p:spPr>
          <a:xfrm>
            <a:off x="6617315" y="5214257"/>
            <a:ext cx="612000" cy="61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074757-9BD6-0D45-8D51-BBC854CC0B4A}"/>
              </a:ext>
            </a:extLst>
          </p:cNvPr>
          <p:cNvSpPr>
            <a:spLocks noChangeAspect="1"/>
          </p:cNvSpPr>
          <p:nvPr/>
        </p:nvSpPr>
        <p:spPr>
          <a:xfrm>
            <a:off x="8271944" y="3875315"/>
            <a:ext cx="612000" cy="612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95F2F7-A072-9947-817B-392CA2A7595D}"/>
              </a:ext>
            </a:extLst>
          </p:cNvPr>
          <p:cNvSpPr>
            <a:spLocks noChangeAspect="1"/>
          </p:cNvSpPr>
          <p:nvPr/>
        </p:nvSpPr>
        <p:spPr>
          <a:xfrm>
            <a:off x="8271944" y="2534529"/>
            <a:ext cx="612000" cy="612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B1FA0C-5E69-4146-9862-A85AAA845F9E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3920057" y="1503431"/>
            <a:ext cx="1042629" cy="726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4D06D-3FDA-734A-BB70-9FA70400CAA1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3920057" y="2230373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E42CF7-9D7A-E742-9997-005D8C93FEDF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3920057" y="2230373"/>
            <a:ext cx="1042629" cy="1950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47DE4-474E-1647-A246-8DC11971B250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3920057" y="2230373"/>
            <a:ext cx="1042629" cy="3289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9DF4BC-8DA1-F142-BD3E-DA4082AD0556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920057" y="1503431"/>
            <a:ext cx="1042629" cy="2065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BAC62E-29BC-5A46-AFCB-693280DCF446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3920057" y="2842373"/>
            <a:ext cx="1042629" cy="726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7FB250-FA65-A244-B037-65FA198358AC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3920057" y="3569315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0190E6-4BFF-6646-90AA-1CBB68FB4CD0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3920057" y="3569315"/>
            <a:ext cx="1042629" cy="1950942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7E2F5FC-8B09-2C4D-BD84-A2F0F1D3214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3920057" y="1503431"/>
            <a:ext cx="1042629" cy="3404826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C47854-B042-2F4B-A79D-2054845FB854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3920057" y="2842373"/>
            <a:ext cx="1042629" cy="2065884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36A445-FEE5-6347-8723-01C7F7D8B7D6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3920057" y="4908257"/>
            <a:ext cx="1042629" cy="612000"/>
          </a:xfrm>
          <a:prstGeom prst="line">
            <a:avLst/>
          </a:prstGeom>
          <a:ln w="25400">
            <a:solidFill>
              <a:srgbClr val="C37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EDB0192-226C-2144-A14A-A640562B9375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5574686" y="1503431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629336D-9820-FC40-B5B3-83D877962A90}"/>
              </a:ext>
            </a:extLst>
          </p:cNvPr>
          <p:cNvCxnSpPr>
            <a:stCxn id="10" idx="6"/>
            <a:endCxn id="19" idx="2"/>
          </p:cNvCxnSpPr>
          <p:nvPr/>
        </p:nvCxnSpPr>
        <p:spPr>
          <a:xfrm>
            <a:off x="5574686" y="1503431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A613DF-7A7F-B04C-B670-85042D924B2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5574686" y="1503431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9C4EB5-2496-6143-B04B-07604623E971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>
            <a:off x="5574686" y="1503431"/>
            <a:ext cx="1042629" cy="4016826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F90D24A-C873-A049-8947-681388BE4E17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5574686" y="1503431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1DC954A-01B3-3542-BE2F-E3490DF6C60A}"/>
              </a:ext>
            </a:extLst>
          </p:cNvPr>
          <p:cNvCxnSpPr>
            <a:stCxn id="11" idx="6"/>
            <a:endCxn id="19" idx="2"/>
          </p:cNvCxnSpPr>
          <p:nvPr/>
        </p:nvCxnSpPr>
        <p:spPr>
          <a:xfrm>
            <a:off x="5574686" y="2842373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9EAC158-FAAB-2341-813C-98505E8A9B4D}"/>
              </a:ext>
            </a:extLst>
          </p:cNvPr>
          <p:cNvCxnSpPr>
            <a:stCxn id="11" idx="6"/>
            <a:endCxn id="20" idx="2"/>
          </p:cNvCxnSpPr>
          <p:nvPr/>
        </p:nvCxnSpPr>
        <p:spPr>
          <a:xfrm>
            <a:off x="5574686" y="2842373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675A18-F6DD-FA44-B91E-417A34E33393}"/>
              </a:ext>
            </a:extLst>
          </p:cNvPr>
          <p:cNvCxnSpPr>
            <a:stCxn id="11" idx="6"/>
            <a:endCxn id="21" idx="2"/>
          </p:cNvCxnSpPr>
          <p:nvPr/>
        </p:nvCxnSpPr>
        <p:spPr>
          <a:xfrm>
            <a:off x="5574686" y="2842373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96DDA23-633C-AD46-B315-6941082D85D6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 flipV="1">
            <a:off x="5574686" y="1503431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6E5820-9F18-B44E-B7A2-E20E178DA16B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flipV="1">
            <a:off x="5574686" y="2842373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AF9964-F86C-C044-B4F2-DF56A76BAC17}"/>
              </a:ext>
            </a:extLst>
          </p:cNvPr>
          <p:cNvCxnSpPr>
            <a:stCxn id="12" idx="6"/>
            <a:endCxn id="20" idx="2"/>
          </p:cNvCxnSpPr>
          <p:nvPr/>
        </p:nvCxnSpPr>
        <p:spPr>
          <a:xfrm>
            <a:off x="5574686" y="4181315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8CFA1B-FF27-5C4C-BEE5-A36926CB0FAD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>
            <a:off x="5574686" y="4181315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C5914E6-7497-A94E-ACF1-54614B975373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5574686" y="1503431"/>
            <a:ext cx="1042629" cy="4016826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A7474F-8E7C-9A48-94AD-8D48BCE68825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flipV="1">
            <a:off x="5574686" y="2842373"/>
            <a:ext cx="1042629" cy="2677884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164F42-91D9-1548-A1E8-FBED052B0277}"/>
              </a:ext>
            </a:extLst>
          </p:cNvPr>
          <p:cNvCxnSpPr>
            <a:stCxn id="13" idx="6"/>
            <a:endCxn id="20" idx="2"/>
          </p:cNvCxnSpPr>
          <p:nvPr/>
        </p:nvCxnSpPr>
        <p:spPr>
          <a:xfrm flipV="1">
            <a:off x="5574686" y="4181315"/>
            <a:ext cx="1042629" cy="1338942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48B46E0-E8AA-B742-8AED-74F02C4A7909}"/>
              </a:ext>
            </a:extLst>
          </p:cNvPr>
          <p:cNvCxnSpPr>
            <a:stCxn id="13" idx="6"/>
            <a:endCxn id="21" idx="2"/>
          </p:cNvCxnSpPr>
          <p:nvPr/>
        </p:nvCxnSpPr>
        <p:spPr>
          <a:xfrm>
            <a:off x="5574686" y="5520257"/>
            <a:ext cx="1042629" cy="0"/>
          </a:xfrm>
          <a:prstGeom prst="line">
            <a:avLst/>
          </a:prstGeom>
          <a:ln w="25400">
            <a:solidFill>
              <a:srgbClr val="4DA7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57E7F59-DAE5-6A4B-A1C6-22AC099176F0}"/>
              </a:ext>
            </a:extLst>
          </p:cNvPr>
          <p:cNvCxnSpPr>
            <a:stCxn id="18" idx="6"/>
            <a:endCxn id="27" idx="2"/>
          </p:cNvCxnSpPr>
          <p:nvPr/>
        </p:nvCxnSpPr>
        <p:spPr>
          <a:xfrm>
            <a:off x="7229315" y="1503431"/>
            <a:ext cx="1042629" cy="1337098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558C6D-6123-DA41-8747-7F4999E57340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>
            <a:off x="7229315" y="1503431"/>
            <a:ext cx="1042629" cy="2677884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27B6CE9-0B42-A744-A171-6B3A67BFD204}"/>
              </a:ext>
            </a:extLst>
          </p:cNvPr>
          <p:cNvCxnSpPr>
            <a:stCxn id="19" idx="6"/>
            <a:endCxn id="27" idx="2"/>
          </p:cNvCxnSpPr>
          <p:nvPr/>
        </p:nvCxnSpPr>
        <p:spPr>
          <a:xfrm flipV="1">
            <a:off x="7229315" y="2840529"/>
            <a:ext cx="1042629" cy="1844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AB2428-BBB6-714D-A927-40723BDEEAE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7229315" y="2842373"/>
            <a:ext cx="1042629" cy="1338942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990EB2-C3BC-F44F-A857-F2FE9D065793}"/>
              </a:ext>
            </a:extLst>
          </p:cNvPr>
          <p:cNvCxnSpPr>
            <a:stCxn id="20" idx="6"/>
            <a:endCxn id="27" idx="2"/>
          </p:cNvCxnSpPr>
          <p:nvPr/>
        </p:nvCxnSpPr>
        <p:spPr>
          <a:xfrm flipV="1">
            <a:off x="7229315" y="2840529"/>
            <a:ext cx="1042629" cy="1340786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FECB4DE-E197-BF40-A9E3-980BA39386B2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7229315" y="4181315"/>
            <a:ext cx="1042629" cy="0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E99685A-C617-6C42-A7A0-94A1AF9DE3CB}"/>
              </a:ext>
            </a:extLst>
          </p:cNvPr>
          <p:cNvCxnSpPr>
            <a:stCxn id="21" idx="6"/>
            <a:endCxn id="27" idx="2"/>
          </p:cNvCxnSpPr>
          <p:nvPr/>
        </p:nvCxnSpPr>
        <p:spPr>
          <a:xfrm flipV="1">
            <a:off x="7229315" y="2840529"/>
            <a:ext cx="1042629" cy="2679728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ABAAEE-716C-4641-88C5-A4D8EC2750F5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7229315" y="4181315"/>
            <a:ext cx="1042629" cy="1338942"/>
          </a:xfrm>
          <a:prstGeom prst="line">
            <a:avLst/>
          </a:prstGeom>
          <a:ln w="25400">
            <a:solidFill>
              <a:srgbClr val="81D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DC2A0EA-FA37-AD41-91BE-15935298308B}"/>
              </a:ext>
            </a:extLst>
          </p:cNvPr>
          <p:cNvSpPr txBox="1"/>
          <p:nvPr/>
        </p:nvSpPr>
        <p:spPr>
          <a:xfrm>
            <a:off x="3308057" y="5914933"/>
            <a:ext cx="557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Artificial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7541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7" grpId="0" animBg="1"/>
      <p:bldP spid="10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(16/17)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Sekarang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melakukan</a:t>
                </a:r>
                <a:r>
                  <a:rPr lang="en-US" dirty="0"/>
                  <a:t> update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15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−0.5×0.0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0044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14978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19956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24975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29950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5" t="-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9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#2 – Forward </a:t>
            </a:r>
            <a:r>
              <a:rPr lang="en-US" dirty="0" err="1"/>
              <a:t>dan</a:t>
            </a:r>
            <a:r>
              <a:rPr lang="en-US" dirty="0"/>
              <a:t> Back Propagation (17/17)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Akhirnya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memperbarui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!</a:t>
            </a:r>
          </a:p>
          <a:p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input 0,05 </a:t>
            </a:r>
            <a:r>
              <a:rPr lang="en-US" dirty="0" err="1"/>
              <a:t>dan</a:t>
            </a:r>
            <a:r>
              <a:rPr lang="en-US" dirty="0"/>
              <a:t> 0,1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i="1" dirty="0"/>
              <a:t>forward propagation</a:t>
            </a:r>
            <a:r>
              <a:rPr lang="en-US" dirty="0"/>
              <a:t>,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0,2984</a:t>
            </a:r>
          </a:p>
          <a:p>
            <a:r>
              <a:rPr lang="en-US" dirty="0"/>
              <a:t>Setelah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back </a:t>
            </a:r>
            <a:r>
              <a:rPr lang="en-US" dirty="0" err="1"/>
              <a:t>propagasi</a:t>
            </a:r>
            <a:r>
              <a:rPr lang="en-US" dirty="0"/>
              <a:t> </a:t>
            </a:r>
            <a:r>
              <a:rPr lang="en-US" dirty="0" err="1"/>
              <a:t>mundur</a:t>
            </a:r>
            <a:r>
              <a:rPr lang="en-US" dirty="0"/>
              <a:t>, total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0,2910</a:t>
            </a:r>
          </a:p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mengulangi</a:t>
            </a:r>
            <a:r>
              <a:rPr lang="en-US" dirty="0"/>
              <a:t> proses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10.000 kali,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kesalahannya</a:t>
            </a:r>
            <a:r>
              <a:rPr lang="en-US" dirty="0"/>
              <a:t> </a:t>
            </a:r>
            <a:r>
              <a:rPr lang="en-US" dirty="0" err="1"/>
              <a:t>merosot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0,0000351085</a:t>
            </a:r>
          </a:p>
        </p:txBody>
      </p:sp>
    </p:spTree>
    <p:extLst>
      <p:ext uri="{BB962C8B-B14F-4D97-AF65-F5344CB8AC3E}">
        <p14:creationId xmlns:p14="http://schemas.microsoft.com/office/powerpoint/2010/main" val="197066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4CA0CE-77EE-C042-A2CE-42BFD1D60115}"/>
              </a:ext>
            </a:extLst>
          </p:cNvPr>
          <p:cNvGrpSpPr/>
          <p:nvPr/>
        </p:nvGrpSpPr>
        <p:grpSpPr>
          <a:xfrm>
            <a:off x="3308057" y="1197431"/>
            <a:ext cx="5575887" cy="5179167"/>
            <a:chOff x="3308057" y="1197431"/>
            <a:chExt cx="5575887" cy="51791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1EF00A-D28B-324F-9D52-09ADAB15D7A2}"/>
                </a:ext>
              </a:extLst>
            </p:cNvPr>
            <p:cNvGrpSpPr/>
            <p:nvPr/>
          </p:nvGrpSpPr>
          <p:grpSpPr>
            <a:xfrm>
              <a:off x="3308057" y="1197431"/>
              <a:ext cx="5575887" cy="4628826"/>
              <a:chOff x="3145970" y="1328059"/>
              <a:chExt cx="5575887" cy="462882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195148B-D5DD-9248-B647-CB964C38C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5970" y="2055001"/>
                <a:ext cx="612000" cy="612000"/>
              </a:xfrm>
              <a:prstGeom prst="ellipse">
                <a:avLst/>
              </a:prstGeom>
              <a:solidFill>
                <a:srgbClr val="D883FF"/>
              </a:solidFill>
              <a:ln>
                <a:solidFill>
                  <a:srgbClr val="D88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E9D6E9D-3FCD-7B40-BD1F-79D7F5088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5970" y="3393943"/>
                <a:ext cx="612000" cy="612000"/>
              </a:xfrm>
              <a:prstGeom prst="ellipse">
                <a:avLst/>
              </a:prstGeom>
              <a:solidFill>
                <a:srgbClr val="D883FF"/>
              </a:solidFill>
              <a:ln>
                <a:solidFill>
                  <a:srgbClr val="D88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5D03E4A-1C1C-CE43-9073-96856FC6D4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5970" y="4732885"/>
                <a:ext cx="612000" cy="612000"/>
              </a:xfrm>
              <a:prstGeom prst="ellipse">
                <a:avLst/>
              </a:prstGeom>
              <a:solidFill>
                <a:srgbClr val="D883FF"/>
              </a:solidFill>
              <a:ln>
                <a:solidFill>
                  <a:srgbClr val="D88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78BC751-EDEB-C04F-846C-4E49EA0284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0599" y="1328059"/>
                <a:ext cx="612000" cy="61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3BD6D93-1004-114C-8D6B-7A057EE71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0599" y="2667001"/>
                <a:ext cx="612000" cy="61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B8D4489-E13C-4443-94CE-DA1D04C44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0599" y="4005943"/>
                <a:ext cx="612000" cy="61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36DFC3-847D-C143-9C77-A089C97D9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0599" y="5344885"/>
                <a:ext cx="612000" cy="61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C672B30-871E-3743-8E02-816248B4A1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5228" y="1328059"/>
                <a:ext cx="612000" cy="612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6F6E074-6051-B64E-B679-B611D61A3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5228" y="2667001"/>
                <a:ext cx="612000" cy="612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8220EB-3FDE-1B4B-B40B-38583A6D9C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5228" y="4005943"/>
                <a:ext cx="612000" cy="612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0D8B305-6B9F-414B-AAFF-975186C5D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5228" y="5344885"/>
                <a:ext cx="612000" cy="612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C19A34-4029-F74B-B7C1-B8A7AB011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9857" y="4005943"/>
                <a:ext cx="612000" cy="6120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2AD86D-E1FD-FC43-8B25-CE27C9D5DD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9857" y="2665157"/>
                <a:ext cx="612000" cy="6120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8EC2F4-8AE3-8645-B060-FD21855F0F16}"/>
                  </a:ext>
                </a:extLst>
              </p:cNvPr>
              <p:cNvCxnSpPr>
                <a:stCxn id="8" idx="6"/>
                <a:endCxn id="11" idx="2"/>
              </p:cNvCxnSpPr>
              <p:nvPr/>
            </p:nvCxnSpPr>
            <p:spPr>
              <a:xfrm flipV="1">
                <a:off x="3757970" y="1634059"/>
                <a:ext cx="1042629" cy="726942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11A177-24AC-1243-A83E-89835AA704B8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3757970" y="2361001"/>
                <a:ext cx="1042629" cy="612000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B49B7AF-0EA4-1742-B943-64C46D3D0D53}"/>
                  </a:ext>
                </a:extLst>
              </p:cNvPr>
              <p:cNvCxnSpPr>
                <a:stCxn id="8" idx="6"/>
                <a:endCxn id="13" idx="2"/>
              </p:cNvCxnSpPr>
              <p:nvPr/>
            </p:nvCxnSpPr>
            <p:spPr>
              <a:xfrm>
                <a:off x="3757970" y="2361001"/>
                <a:ext cx="1042629" cy="1950942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6FE0EF-20AF-D24A-B395-2F3924BD3F8B}"/>
                  </a:ext>
                </a:extLst>
              </p:cNvPr>
              <p:cNvCxnSpPr>
                <a:stCxn id="8" idx="6"/>
                <a:endCxn id="14" idx="2"/>
              </p:cNvCxnSpPr>
              <p:nvPr/>
            </p:nvCxnSpPr>
            <p:spPr>
              <a:xfrm>
                <a:off x="3757970" y="2361001"/>
                <a:ext cx="1042629" cy="3289884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790809-6050-3E40-AA08-487D53B5A242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 flipV="1">
                <a:off x="3757970" y="1634059"/>
                <a:ext cx="1042629" cy="2065884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8720D3A-53A8-D54E-87E6-FD10E9A493A1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 flipV="1">
                <a:off x="3757970" y="2973001"/>
                <a:ext cx="1042629" cy="726942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49A6B3-101B-B040-A351-403FC2F3E7BA}"/>
                  </a:ext>
                </a:extLst>
              </p:cNvPr>
              <p:cNvCxnSpPr>
                <a:stCxn id="9" idx="6"/>
                <a:endCxn id="13" idx="2"/>
              </p:cNvCxnSpPr>
              <p:nvPr/>
            </p:nvCxnSpPr>
            <p:spPr>
              <a:xfrm>
                <a:off x="3757970" y="3699943"/>
                <a:ext cx="1042629" cy="612000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F8964C6-D661-0944-A7AC-344ABD169693}"/>
                  </a:ext>
                </a:extLst>
              </p:cNvPr>
              <p:cNvCxnSpPr>
                <a:cxnSpLocks/>
                <a:stCxn id="9" idx="6"/>
                <a:endCxn id="14" idx="2"/>
              </p:cNvCxnSpPr>
              <p:nvPr/>
            </p:nvCxnSpPr>
            <p:spPr>
              <a:xfrm>
                <a:off x="3757970" y="3699943"/>
                <a:ext cx="1042629" cy="1950942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4D1A042-A21E-3B42-BEE7-AA9F306694AB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 flipV="1">
                <a:off x="3757970" y="1634059"/>
                <a:ext cx="1042629" cy="3404826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1FC5E2-D475-384A-999B-2D88170CBAD9}"/>
                  </a:ext>
                </a:extLst>
              </p:cNvPr>
              <p:cNvCxnSpPr>
                <a:stCxn id="10" idx="6"/>
                <a:endCxn id="12" idx="2"/>
              </p:cNvCxnSpPr>
              <p:nvPr/>
            </p:nvCxnSpPr>
            <p:spPr>
              <a:xfrm flipV="1">
                <a:off x="3757970" y="2973001"/>
                <a:ext cx="1042629" cy="2065884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1E68450-45A0-324F-9F8D-32085A77ADA2}"/>
                  </a:ext>
                </a:extLst>
              </p:cNvPr>
              <p:cNvCxnSpPr>
                <a:stCxn id="10" idx="6"/>
                <a:endCxn id="14" idx="2"/>
              </p:cNvCxnSpPr>
              <p:nvPr/>
            </p:nvCxnSpPr>
            <p:spPr>
              <a:xfrm>
                <a:off x="3757970" y="5038885"/>
                <a:ext cx="1042629" cy="612000"/>
              </a:xfrm>
              <a:prstGeom prst="line">
                <a:avLst/>
              </a:prstGeom>
              <a:ln w="25400">
                <a:solidFill>
                  <a:srgbClr val="C377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2ECE02-59B5-8B49-B2A5-EEBB9A4C809F}"/>
                  </a:ext>
                </a:extLst>
              </p:cNvPr>
              <p:cNvCxnSpPr>
                <a:stCxn id="11" idx="6"/>
                <a:endCxn id="15" idx="2"/>
              </p:cNvCxnSpPr>
              <p:nvPr/>
            </p:nvCxnSpPr>
            <p:spPr>
              <a:xfrm>
                <a:off x="5412599" y="1634059"/>
                <a:ext cx="1042629" cy="0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EDD8AE0-1F37-AE4C-92E8-3ECA7A1B12FD}"/>
                  </a:ext>
                </a:extLst>
              </p:cNvPr>
              <p:cNvCxnSpPr>
                <a:stCxn id="11" idx="6"/>
                <a:endCxn id="16" idx="2"/>
              </p:cNvCxnSpPr>
              <p:nvPr/>
            </p:nvCxnSpPr>
            <p:spPr>
              <a:xfrm>
                <a:off x="5412599" y="1634059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C15D54-0207-A54F-94A2-DABD4C53B964}"/>
                  </a:ext>
                </a:extLst>
              </p:cNvPr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5412599" y="1634059"/>
                <a:ext cx="1042629" cy="2677884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684DC2F-7077-674D-A083-DC41A9F68269}"/>
                  </a:ext>
                </a:extLst>
              </p:cNvPr>
              <p:cNvCxnSpPr>
                <a:stCxn id="11" idx="6"/>
                <a:endCxn id="18" idx="2"/>
              </p:cNvCxnSpPr>
              <p:nvPr/>
            </p:nvCxnSpPr>
            <p:spPr>
              <a:xfrm>
                <a:off x="5412599" y="1634059"/>
                <a:ext cx="1042629" cy="4016826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BC7935-F664-D74F-BE36-06EB40F4FE2D}"/>
                  </a:ext>
                </a:extLst>
              </p:cNvPr>
              <p:cNvCxnSpPr>
                <a:stCxn id="12" idx="6"/>
                <a:endCxn id="15" idx="2"/>
              </p:cNvCxnSpPr>
              <p:nvPr/>
            </p:nvCxnSpPr>
            <p:spPr>
              <a:xfrm flipV="1">
                <a:off x="5412599" y="1634059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47087F1-BE97-DC42-8BD9-000BA0BF0E58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>
                <a:off x="5412599" y="2973001"/>
                <a:ext cx="1042629" cy="0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DC5F6B6-A77A-4F43-887C-F1B243714B00}"/>
                  </a:ext>
                </a:extLst>
              </p:cNvPr>
              <p:cNvCxnSpPr>
                <a:stCxn id="12" idx="6"/>
                <a:endCxn id="17" idx="2"/>
              </p:cNvCxnSpPr>
              <p:nvPr/>
            </p:nvCxnSpPr>
            <p:spPr>
              <a:xfrm>
                <a:off x="5412599" y="2973001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560250-CD0E-634A-8D2E-1519AD2516F1}"/>
                  </a:ext>
                </a:extLst>
              </p:cNvPr>
              <p:cNvCxnSpPr>
                <a:stCxn id="12" idx="6"/>
                <a:endCxn id="18" idx="2"/>
              </p:cNvCxnSpPr>
              <p:nvPr/>
            </p:nvCxnSpPr>
            <p:spPr>
              <a:xfrm>
                <a:off x="5412599" y="2973001"/>
                <a:ext cx="1042629" cy="2677884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823438C-F0BB-7644-B88B-4A334B3B419A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5412599" y="1634059"/>
                <a:ext cx="1042629" cy="2677884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47691B6-55F1-1C4A-8EC2-A2CF94A716F5}"/>
                  </a:ext>
                </a:extLst>
              </p:cNvPr>
              <p:cNvCxnSpPr>
                <a:stCxn id="13" idx="6"/>
                <a:endCxn id="16" idx="2"/>
              </p:cNvCxnSpPr>
              <p:nvPr/>
            </p:nvCxnSpPr>
            <p:spPr>
              <a:xfrm flipV="1">
                <a:off x="5412599" y="2973001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483A0C3-88A8-6E40-B517-548630F2D193}"/>
                  </a:ext>
                </a:extLst>
              </p:cNvPr>
              <p:cNvCxnSpPr>
                <a:stCxn id="13" idx="6"/>
                <a:endCxn id="17" idx="2"/>
              </p:cNvCxnSpPr>
              <p:nvPr/>
            </p:nvCxnSpPr>
            <p:spPr>
              <a:xfrm>
                <a:off x="5412599" y="4311943"/>
                <a:ext cx="1042629" cy="0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8791A-5D14-8948-98B0-072F109FB9AB}"/>
                  </a:ext>
                </a:extLst>
              </p:cNvPr>
              <p:cNvCxnSpPr>
                <a:stCxn id="13" idx="6"/>
                <a:endCxn id="18" idx="2"/>
              </p:cNvCxnSpPr>
              <p:nvPr/>
            </p:nvCxnSpPr>
            <p:spPr>
              <a:xfrm>
                <a:off x="5412599" y="4311943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4A2AB58-5247-C248-B9C2-9BCF696702B6}"/>
                  </a:ext>
                </a:extLst>
              </p:cNvPr>
              <p:cNvCxnSpPr>
                <a:stCxn id="14" idx="6"/>
                <a:endCxn id="15" idx="2"/>
              </p:cNvCxnSpPr>
              <p:nvPr/>
            </p:nvCxnSpPr>
            <p:spPr>
              <a:xfrm flipV="1">
                <a:off x="5412599" y="1634059"/>
                <a:ext cx="1042629" cy="4016826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6B48D-95AF-2049-89E6-3C156FB9950F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5412599" y="2973001"/>
                <a:ext cx="1042629" cy="2677884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337DF41-5535-6343-B8C2-1CE3B29876A1}"/>
                  </a:ext>
                </a:extLst>
              </p:cNvPr>
              <p:cNvCxnSpPr>
                <a:stCxn id="14" idx="6"/>
                <a:endCxn id="17" idx="2"/>
              </p:cNvCxnSpPr>
              <p:nvPr/>
            </p:nvCxnSpPr>
            <p:spPr>
              <a:xfrm flipV="1">
                <a:off x="5412599" y="4311943"/>
                <a:ext cx="1042629" cy="1338942"/>
              </a:xfrm>
              <a:prstGeom prst="line">
                <a:avLst/>
              </a:prstGeom>
              <a:ln w="25400">
                <a:solidFill>
                  <a:srgbClr val="5ECC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C9494DD-8F00-3148-B5DD-117485F7AA62}"/>
                  </a:ext>
                </a:extLst>
              </p:cNvPr>
              <p:cNvCxnSpPr>
                <a:stCxn id="14" idx="6"/>
                <a:endCxn id="18" idx="2"/>
              </p:cNvCxnSpPr>
              <p:nvPr/>
            </p:nvCxnSpPr>
            <p:spPr>
              <a:xfrm>
                <a:off x="5412599" y="5650885"/>
                <a:ext cx="104262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7E8D2EF-EE9F-7141-B0CA-C74D68BBB46D}"/>
                  </a:ext>
                </a:extLst>
              </p:cNvPr>
              <p:cNvCxnSpPr>
                <a:stCxn id="15" idx="6"/>
                <a:endCxn id="20" idx="2"/>
              </p:cNvCxnSpPr>
              <p:nvPr/>
            </p:nvCxnSpPr>
            <p:spPr>
              <a:xfrm>
                <a:off x="7067228" y="1634059"/>
                <a:ext cx="1042629" cy="1337098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AB33E3A-D5E2-B944-9B15-EEDD2429917C}"/>
                  </a:ext>
                </a:extLst>
              </p:cNvPr>
              <p:cNvCxnSpPr>
                <a:stCxn id="15" idx="6"/>
                <a:endCxn id="19" idx="2"/>
              </p:cNvCxnSpPr>
              <p:nvPr/>
            </p:nvCxnSpPr>
            <p:spPr>
              <a:xfrm>
                <a:off x="7067228" y="1634059"/>
                <a:ext cx="1042629" cy="2677884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D0D7A2-B051-1345-B805-DEF500D806BD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 flipV="1">
                <a:off x="7067228" y="2971157"/>
                <a:ext cx="1042629" cy="1844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203F599-045E-BB4A-978D-B5C319789B0D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>
                <a:off x="7067228" y="2973001"/>
                <a:ext cx="1042629" cy="1338942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FE6762-C3B0-2448-9D9D-B0FFA75F68F9}"/>
                  </a:ext>
                </a:extLst>
              </p:cNvPr>
              <p:cNvCxnSpPr>
                <a:stCxn id="17" idx="6"/>
                <a:endCxn id="20" idx="2"/>
              </p:cNvCxnSpPr>
              <p:nvPr/>
            </p:nvCxnSpPr>
            <p:spPr>
              <a:xfrm flipV="1">
                <a:off x="7067228" y="2971157"/>
                <a:ext cx="1042629" cy="1340786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738B7A-8DC6-C949-AD9E-49455F2D683A}"/>
                  </a:ext>
                </a:extLst>
              </p:cNvPr>
              <p:cNvCxnSpPr>
                <a:cxnSpLocks/>
                <a:stCxn id="17" idx="6"/>
                <a:endCxn id="19" idx="2"/>
              </p:cNvCxnSpPr>
              <p:nvPr/>
            </p:nvCxnSpPr>
            <p:spPr>
              <a:xfrm>
                <a:off x="7067228" y="4311943"/>
                <a:ext cx="1042629" cy="0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65DE9D8-DC4C-E843-8097-AA72A754158B}"/>
                  </a:ext>
                </a:extLst>
              </p:cNvPr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067228" y="2971157"/>
                <a:ext cx="1042629" cy="2679728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19DE19-AF9F-A441-A70A-F8A73847792F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 flipV="1">
                <a:off x="7067228" y="4311943"/>
                <a:ext cx="1042629" cy="1338942"/>
              </a:xfrm>
              <a:prstGeom prst="line">
                <a:avLst/>
              </a:prstGeom>
              <a:ln w="25400">
                <a:solidFill>
                  <a:srgbClr val="81D31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97B7ED-416A-DC4F-9223-8F4088CDE636}"/>
                </a:ext>
              </a:extLst>
            </p:cNvPr>
            <p:cNvSpPr txBox="1"/>
            <p:nvPr/>
          </p:nvSpPr>
          <p:spPr>
            <a:xfrm>
              <a:off x="3308057" y="5914933"/>
              <a:ext cx="5575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Book Antiqua" panose="02040602050305030304" pitchFamily="18" charset="0"/>
                </a:rPr>
                <a:t>Artificial Neural Network 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BC78C3E-80BF-9943-BEF0-5C6A1DA8FEA3}"/>
              </a:ext>
            </a:extLst>
          </p:cNvPr>
          <p:cNvSpPr>
            <a:spLocks noChangeAspect="1"/>
          </p:cNvSpPr>
          <p:nvPr/>
        </p:nvSpPr>
        <p:spPr>
          <a:xfrm>
            <a:off x="4248150" y="2192917"/>
            <a:ext cx="3517901" cy="3208766"/>
          </a:xfrm>
          <a:prstGeom prst="ellipse">
            <a:avLst/>
          </a:prstGeom>
          <a:noFill/>
          <a:ln w="31750" cap="rnd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E62C82-E391-0C4C-A826-8D846C46DB46}"/>
              </a:ext>
            </a:extLst>
          </p:cNvPr>
          <p:cNvSpPr txBox="1"/>
          <p:nvPr/>
        </p:nvSpPr>
        <p:spPr>
          <a:xfrm>
            <a:off x="5180430" y="1870530"/>
            <a:ext cx="183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Deep Learning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E7D573-4D07-C845-8C5D-AE34CF4CCC26}"/>
              </a:ext>
            </a:extLst>
          </p:cNvPr>
          <p:cNvSpPr>
            <a:spLocks noChangeAspect="1"/>
          </p:cNvSpPr>
          <p:nvPr/>
        </p:nvSpPr>
        <p:spPr>
          <a:xfrm>
            <a:off x="3665304" y="1497433"/>
            <a:ext cx="4680000" cy="4268745"/>
          </a:xfrm>
          <a:prstGeom prst="ellipse">
            <a:avLst/>
          </a:prstGeom>
          <a:noFill/>
          <a:ln w="31750" cap="rnd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7E01EC-5938-6D4D-8024-0CCDFE6B42E4}"/>
              </a:ext>
            </a:extLst>
          </p:cNvPr>
          <p:cNvSpPr txBox="1"/>
          <p:nvPr/>
        </p:nvSpPr>
        <p:spPr>
          <a:xfrm>
            <a:off x="4988759" y="1107556"/>
            <a:ext cx="221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Machine Learning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A720A8-A5F1-E545-96EE-E653BE7FD287}"/>
              </a:ext>
            </a:extLst>
          </p:cNvPr>
          <p:cNvSpPr>
            <a:spLocks noChangeAspect="1"/>
          </p:cNvSpPr>
          <p:nvPr/>
        </p:nvSpPr>
        <p:spPr>
          <a:xfrm>
            <a:off x="3223233" y="783390"/>
            <a:ext cx="5745534" cy="5240645"/>
          </a:xfrm>
          <a:prstGeom prst="ellipse">
            <a:avLst/>
          </a:prstGeom>
          <a:noFill/>
          <a:ln w="31750" cap="rnd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84783D-2888-8345-8F2E-5B0991A81A14}"/>
              </a:ext>
            </a:extLst>
          </p:cNvPr>
          <p:cNvGrpSpPr/>
          <p:nvPr/>
        </p:nvGrpSpPr>
        <p:grpSpPr>
          <a:xfrm>
            <a:off x="743887" y="2183595"/>
            <a:ext cx="6798712" cy="2490810"/>
            <a:chOff x="743887" y="2183595"/>
            <a:chExt cx="6798712" cy="24908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476160-8F93-7147-930B-CEF23ADB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887" y="2183595"/>
              <a:ext cx="2490810" cy="2490810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F15DB25-ACE1-5E4B-899B-F372F2993C02}"/>
                </a:ext>
              </a:extLst>
            </p:cNvPr>
            <p:cNvCxnSpPr/>
            <p:nvPr/>
          </p:nvCxnSpPr>
          <p:spPr>
            <a:xfrm>
              <a:off x="990599" y="4674405"/>
              <a:ext cx="6552000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495128B-346B-784F-B086-102275C7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7" y="2170462"/>
            <a:ext cx="2490810" cy="24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3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438 0 " pathEditMode="relative" ptsTypes="AA">
                                      <p:cBhvr>
                                        <p:cTn id="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57" grpId="0"/>
      <p:bldP spid="57" grpId="1"/>
      <p:bldP spid="57" grpId="2"/>
      <p:bldP spid="58" grpId="0" animBg="1"/>
      <p:bldP spid="58" grpId="1" animBg="1"/>
      <p:bldP spid="58" grpId="2" animBg="1"/>
      <p:bldP spid="59" grpId="0"/>
      <p:bldP spid="59" grpId="1"/>
      <p:bldP spid="59" grpId="2"/>
      <p:bldP spid="60" grpId="0" animBg="1"/>
      <p:bldP spid="60" grpId="1" animBg="1"/>
      <p:bldP spid="6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B91CA-8CBC-EE4B-9FAD-AC59FF9F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7" y="2170462"/>
            <a:ext cx="2490810" cy="2490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E77A40-51E7-D74F-8EFA-3A75B813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65"/>
          <a:stretch/>
        </p:blipFill>
        <p:spPr>
          <a:xfrm>
            <a:off x="5812103" y="2027924"/>
            <a:ext cx="5562717" cy="2608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628091-B71C-5F44-86D7-99097782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951" y="2836412"/>
            <a:ext cx="1625499" cy="884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230CB4-D823-5142-BFF1-4400147A6272}"/>
              </a:ext>
            </a:extLst>
          </p:cNvPr>
          <p:cNvCxnSpPr>
            <a:cxnSpLocks/>
          </p:cNvCxnSpPr>
          <p:nvPr/>
        </p:nvCxnSpPr>
        <p:spPr>
          <a:xfrm>
            <a:off x="7243638" y="3721100"/>
            <a:ext cx="365760" cy="4215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152405-4BF7-B14D-AF59-65E901DDC726}"/>
              </a:ext>
            </a:extLst>
          </p:cNvPr>
          <p:cNvCxnSpPr>
            <a:cxnSpLocks/>
          </p:cNvCxnSpPr>
          <p:nvPr/>
        </p:nvCxnSpPr>
        <p:spPr>
          <a:xfrm flipV="1">
            <a:off x="6885830" y="3228230"/>
            <a:ext cx="580445" cy="4928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771EA3-1219-BB49-8E92-C4698DC6106E}"/>
              </a:ext>
            </a:extLst>
          </p:cNvPr>
          <p:cNvCxnSpPr/>
          <p:nvPr/>
        </p:nvCxnSpPr>
        <p:spPr>
          <a:xfrm>
            <a:off x="7339054" y="2170462"/>
            <a:ext cx="397565" cy="16722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9034B8-FA5C-6541-AEFD-A67E444E562E}"/>
              </a:ext>
            </a:extLst>
          </p:cNvPr>
          <p:cNvCxnSpPr/>
          <p:nvPr/>
        </p:nvCxnSpPr>
        <p:spPr>
          <a:xfrm flipH="1">
            <a:off x="7466275" y="2337683"/>
            <a:ext cx="278295" cy="2385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2FDA0A-6B8A-BA4C-BFCA-B5A4953FA5BF}"/>
              </a:ext>
            </a:extLst>
          </p:cNvPr>
          <p:cNvCxnSpPr/>
          <p:nvPr/>
        </p:nvCxnSpPr>
        <p:spPr>
          <a:xfrm flipH="1">
            <a:off x="7466275" y="2337683"/>
            <a:ext cx="270344" cy="10336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D43C3-B99A-A546-8E7E-97E5ABF6977F}"/>
              </a:ext>
            </a:extLst>
          </p:cNvPr>
          <p:cNvCxnSpPr/>
          <p:nvPr/>
        </p:nvCxnSpPr>
        <p:spPr>
          <a:xfrm>
            <a:off x="8666922" y="3323645"/>
            <a:ext cx="3960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46 L -0.425 -0.15162 " pathEditMode="relative" ptsTypes="AA"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D7B6F-697D-4947-8DAF-DFD88928D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65"/>
          <a:stretch/>
        </p:blipFill>
        <p:spPr>
          <a:xfrm>
            <a:off x="630503" y="986524"/>
            <a:ext cx="5562717" cy="2608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6838E5-958E-8441-B1E0-25883E90C12F}"/>
              </a:ext>
            </a:extLst>
          </p:cNvPr>
          <p:cNvSpPr/>
          <p:nvPr/>
        </p:nvSpPr>
        <p:spPr>
          <a:xfrm>
            <a:off x="1435100" y="3771900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C4BC5C-57F6-D14B-90D3-1C778FF49332}"/>
              </a:ext>
            </a:extLst>
          </p:cNvPr>
          <p:cNvSpPr/>
          <p:nvPr/>
        </p:nvSpPr>
        <p:spPr>
          <a:xfrm>
            <a:off x="1435100" y="4196976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488931-EADD-AD4C-A427-BC3C6E9ED4F3}"/>
              </a:ext>
            </a:extLst>
          </p:cNvPr>
          <p:cNvSpPr/>
          <p:nvPr/>
        </p:nvSpPr>
        <p:spPr>
          <a:xfrm>
            <a:off x="1435100" y="4622053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54E42-8B88-D648-B687-9E09E03D2BEE}"/>
              </a:ext>
            </a:extLst>
          </p:cNvPr>
          <p:cNvSpPr/>
          <p:nvPr/>
        </p:nvSpPr>
        <p:spPr>
          <a:xfrm>
            <a:off x="1435100" y="5211483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B08CCF-E401-DB4F-9982-EE8F6A0C3D5C}"/>
              </a:ext>
            </a:extLst>
          </p:cNvPr>
          <p:cNvSpPr/>
          <p:nvPr/>
        </p:nvSpPr>
        <p:spPr>
          <a:xfrm>
            <a:off x="1435100" y="5636559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91AA-CDCE-8846-A60B-5DC3BEA91966}"/>
              </a:ext>
            </a:extLst>
          </p:cNvPr>
          <p:cNvSpPr/>
          <p:nvPr/>
        </p:nvSpPr>
        <p:spPr>
          <a:xfrm>
            <a:off x="1435100" y="6061636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1031A8-D41F-FA48-BDEF-647B2CE1F80E}"/>
              </a:ext>
            </a:extLst>
          </p:cNvPr>
          <p:cNvSpPr/>
          <p:nvPr/>
        </p:nvSpPr>
        <p:spPr>
          <a:xfrm>
            <a:off x="3222210" y="4517466"/>
            <a:ext cx="914400" cy="914400"/>
          </a:xfrm>
          <a:prstGeom prst="ellipse">
            <a:avLst/>
          </a:prstGeom>
          <a:solidFill>
            <a:srgbClr val="5999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dirty="0"/>
              <a:t> f()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A1C48-6D40-AA42-BFA3-518EB53E6868}"/>
              </a:ext>
            </a:extLst>
          </p:cNvPr>
          <p:cNvSpPr/>
          <p:nvPr/>
        </p:nvSpPr>
        <p:spPr>
          <a:xfrm>
            <a:off x="5472871" y="4843183"/>
            <a:ext cx="546100" cy="292100"/>
          </a:xfrm>
          <a:prstGeom prst="rect">
            <a:avLst/>
          </a:prstGeom>
          <a:solidFill>
            <a:srgbClr val="FC81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E5685A-8511-0247-B7EF-A199AF4F844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81200" y="3917950"/>
            <a:ext cx="1374921" cy="733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06406D-7388-1746-9985-688FB01511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81200" y="4343026"/>
            <a:ext cx="1268206" cy="47793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320BBF-A8ED-6B49-B98C-D3E00D100682}"/>
              </a:ext>
            </a:extLst>
          </p:cNvPr>
          <p:cNvCxnSpPr>
            <a:cxnSpLocks/>
            <a:stCxn id="10" idx="3"/>
            <a:endCxn id="4" idx="2"/>
          </p:cNvCxnSpPr>
          <p:nvPr/>
        </p:nvCxnSpPr>
        <p:spPr>
          <a:xfrm>
            <a:off x="1981200" y="4768103"/>
            <a:ext cx="1241010" cy="206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F48747-E81C-1442-B8C6-DDD4E86AD1B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981200" y="5149106"/>
            <a:ext cx="1268206" cy="20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4C2A5-FC87-8944-ABAE-EF6A0DEC676C}"/>
              </a:ext>
            </a:extLst>
          </p:cNvPr>
          <p:cNvCxnSpPr>
            <a:cxnSpLocks/>
            <a:stCxn id="13" idx="3"/>
            <a:endCxn id="4" idx="3"/>
          </p:cNvCxnSpPr>
          <p:nvPr/>
        </p:nvCxnSpPr>
        <p:spPr>
          <a:xfrm flipV="1">
            <a:off x="1981200" y="5297955"/>
            <a:ext cx="1374921" cy="48465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5B1A72-55D8-D94B-8767-E7515372246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81200" y="5391150"/>
            <a:ext cx="1511300" cy="81653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3CE574-C216-D54D-B3A6-9CDD420C0580}"/>
              </a:ext>
            </a:extLst>
          </p:cNvPr>
          <p:cNvCxnSpPr>
            <a:stCxn id="4" idx="6"/>
          </p:cNvCxnSpPr>
          <p:nvPr/>
        </p:nvCxnSpPr>
        <p:spPr>
          <a:xfrm>
            <a:off x="4136610" y="4974666"/>
            <a:ext cx="13362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6B619-154C-1149-A35B-0C63D3AB9710}"/>
              </a:ext>
            </a:extLst>
          </p:cNvPr>
          <p:cNvSpPr txBox="1"/>
          <p:nvPr/>
        </p:nvSpPr>
        <p:spPr>
          <a:xfrm rot="16200000">
            <a:off x="343605" y="4842602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Neuron inputs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88B8BE-1A30-1445-9D81-13EE89D5EAE9}"/>
              </a:ext>
            </a:extLst>
          </p:cNvPr>
          <p:cNvSpPr txBox="1"/>
          <p:nvPr/>
        </p:nvSpPr>
        <p:spPr>
          <a:xfrm>
            <a:off x="2525561" y="400810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baseline="-25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823D09-8DEF-1640-A57A-C4F9914F0911}"/>
              </a:ext>
            </a:extLst>
          </p:cNvPr>
          <p:cNvSpPr txBox="1"/>
          <p:nvPr/>
        </p:nvSpPr>
        <p:spPr>
          <a:xfrm>
            <a:off x="2410616" y="428704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i="1" baseline="-25000" dirty="0">
                <a:latin typeface="Book Antiqua" panose="02040602050305030304" pitchFamily="18" charset="0"/>
              </a:rPr>
              <a:t>2</a:t>
            </a:r>
            <a:endParaRPr lang="en-US" sz="1400" baseline="-25000" dirty="0">
              <a:latin typeface="Book Antiqua" panose="020406020503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B751EE-C3FF-9F43-80B4-97D8D7E353EB}"/>
              </a:ext>
            </a:extLst>
          </p:cNvPr>
          <p:cNvSpPr txBox="1"/>
          <p:nvPr/>
        </p:nvSpPr>
        <p:spPr>
          <a:xfrm>
            <a:off x="2305157" y="455414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i="1" baseline="-25000" dirty="0">
                <a:latin typeface="Book Antiqua" panose="02040602050305030304" pitchFamily="18" charset="0"/>
              </a:rPr>
              <a:t>3</a:t>
            </a:r>
            <a:endParaRPr lang="en-US" sz="1400" baseline="-25000" dirty="0">
              <a:latin typeface="Book Antiqua" panose="0204060205030503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7660F5-BC3C-E149-A1B2-7AC79CB01642}"/>
              </a:ext>
            </a:extLst>
          </p:cNvPr>
          <p:cNvSpPr txBox="1"/>
          <p:nvPr/>
        </p:nvSpPr>
        <p:spPr>
          <a:xfrm>
            <a:off x="2279757" y="494754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i="1" baseline="-25000" dirty="0">
                <a:latin typeface="Book Antiqua" panose="02040602050305030304" pitchFamily="18" charset="0"/>
              </a:rPr>
              <a:t>4</a:t>
            </a:r>
            <a:endParaRPr lang="en-US" sz="1400" baseline="-25000" dirty="0">
              <a:latin typeface="Book Antiqua" panose="0204060205030503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4A81E-1FAE-DB42-A558-CE85474FE26B}"/>
              </a:ext>
            </a:extLst>
          </p:cNvPr>
          <p:cNvSpPr txBox="1"/>
          <p:nvPr/>
        </p:nvSpPr>
        <p:spPr>
          <a:xfrm>
            <a:off x="2366917" y="525163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i="1" baseline="-25000" dirty="0">
                <a:latin typeface="Book Antiqua" panose="02040602050305030304" pitchFamily="18" charset="0"/>
              </a:rPr>
              <a:t>5</a:t>
            </a:r>
            <a:endParaRPr lang="en-US" sz="1400" baseline="-25000" dirty="0">
              <a:latin typeface="Book Antiqua" panose="0204060205030503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EBB934-1187-7F47-A9BB-603AD490E69D}"/>
              </a:ext>
            </a:extLst>
          </p:cNvPr>
          <p:cNvSpPr txBox="1"/>
          <p:nvPr/>
        </p:nvSpPr>
        <p:spPr>
          <a:xfrm>
            <a:off x="2519317" y="549293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ook Antiqua" panose="02040602050305030304" pitchFamily="18" charset="0"/>
              </a:rPr>
              <a:t>w</a:t>
            </a:r>
            <a:r>
              <a:rPr lang="en-US" sz="1400" i="1" baseline="-25000" dirty="0">
                <a:latin typeface="Book Antiqua" panose="02040602050305030304" pitchFamily="18" charset="0"/>
              </a:rPr>
              <a:t>6</a:t>
            </a:r>
            <a:endParaRPr lang="en-US" sz="1400" baseline="-25000" dirty="0">
              <a:latin typeface="Book Antiqua" panose="0204060205030503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388CF4-81B3-8743-82A9-8515750B4F99}"/>
              </a:ext>
            </a:extLst>
          </p:cNvPr>
          <p:cNvSpPr txBox="1"/>
          <p:nvPr/>
        </p:nvSpPr>
        <p:spPr>
          <a:xfrm>
            <a:off x="3900482" y="3904470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Activation function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21892A-2BBC-6D4B-ABA2-F80CFD66F630}"/>
              </a:ext>
            </a:extLst>
          </p:cNvPr>
          <p:cNvSpPr txBox="1"/>
          <p:nvPr/>
        </p:nvSpPr>
        <p:spPr>
          <a:xfrm>
            <a:off x="3663618" y="5862105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Summing function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BDA9B4A-C1E7-3645-BBCD-B539CA3CB5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810" y="4073747"/>
            <a:ext cx="221072" cy="780828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6EA13EB-9E2B-C34B-9253-EA41A2A7B85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3568700" y="5149106"/>
            <a:ext cx="94918" cy="866888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FE6ED5-3914-BD48-9607-85B0F22C524F}"/>
              </a:ext>
            </a:extLst>
          </p:cNvPr>
          <p:cNvSpPr txBox="1"/>
          <p:nvPr/>
        </p:nvSpPr>
        <p:spPr>
          <a:xfrm>
            <a:off x="6190586" y="4820958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Output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D3A5C8-C933-1248-840E-C51DBA40AC30}"/>
              </a:ext>
            </a:extLst>
          </p:cNvPr>
          <p:cNvSpPr txBox="1"/>
          <p:nvPr/>
        </p:nvSpPr>
        <p:spPr>
          <a:xfrm>
            <a:off x="2204460" y="3625906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Input weights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4248A-46ED-C244-9B25-180F66F14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27970"/>
              </p:ext>
            </p:extLst>
          </p:nvPr>
        </p:nvGraphicFramePr>
        <p:xfrm>
          <a:off x="6737581" y="2370667"/>
          <a:ext cx="4991100" cy="218347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61167">
                  <a:extLst>
                    <a:ext uri="{9D8B030D-6E8A-4147-A177-3AD203B41FA5}">
                      <a16:colId xmlns:a16="http://schemas.microsoft.com/office/drawing/2014/main" val="4226473974"/>
                    </a:ext>
                  </a:extLst>
                </a:gridCol>
                <a:gridCol w="2429933">
                  <a:extLst>
                    <a:ext uri="{9D8B030D-6E8A-4147-A177-3AD203B41FA5}">
                      <a16:colId xmlns:a16="http://schemas.microsoft.com/office/drawing/2014/main" val="1161941587"/>
                    </a:ext>
                  </a:extLst>
                </a:gridCol>
              </a:tblGrid>
              <a:tr h="4366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Jaringan</a:t>
                      </a:r>
                      <a:r>
                        <a:rPr lang="en-US" sz="1600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saraf</a:t>
                      </a:r>
                      <a:r>
                        <a:rPr lang="en-US" sz="1600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biologis</a:t>
                      </a:r>
                      <a:endParaRPr lang="en-US" sz="1600" dirty="0">
                        <a:latin typeface="Book Antiqua" panose="020406020503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Jaringan</a:t>
                      </a:r>
                      <a:r>
                        <a:rPr lang="en-US" sz="1600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saraf</a:t>
                      </a:r>
                      <a:r>
                        <a:rPr lang="en-US" sz="1600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Book Antiqua" panose="02040602050305030304" pitchFamily="18" charset="0"/>
                        </a:rPr>
                        <a:t>tiruan</a:t>
                      </a:r>
                      <a:endParaRPr lang="en-US" sz="1600" dirty="0">
                        <a:latin typeface="Book Antiqua" panose="020406020503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64236"/>
                  </a:ext>
                </a:extLst>
              </a:tr>
              <a:tr h="4366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Soma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Neuron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719139"/>
                  </a:ext>
                </a:extLst>
              </a:tr>
              <a:tr h="4366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Dendrite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746439"/>
                  </a:ext>
                </a:extLst>
              </a:tr>
              <a:tr h="4366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Axon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541861"/>
                  </a:ext>
                </a:extLst>
              </a:tr>
              <a:tr h="4366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Synapse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ook Antiqua" panose="02040602050305030304" pitchFamily="18" charset="0"/>
                        </a:rPr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9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IT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ITS" id="{A952607D-ED7A-2D49-918B-13B49380A248}" vid="{2F6AC399-5880-E042-A2BB-45E907AD9A2E}"/>
    </a:ext>
  </a:extLst>
</a:theme>
</file>

<file path=ppt/theme/theme2.xml><?xml version="1.0" encoding="utf-8"?>
<a:theme xmlns:a="http://schemas.openxmlformats.org/drawingml/2006/main" name="[KK]Template presentas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KK]Template presentasi" id="{9C5EA83A-29C2-BB4E-A38E-3DD28448E5B0}" vid="{77348A30-7CF6-A141-9547-3148326AD7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200EF15B1B324DA070725FF376E2B3" ma:contentTypeVersion="3" ma:contentTypeDescription="Create a new document." ma:contentTypeScope="" ma:versionID="9486d6616a0e70d835a7ef416225c63c">
  <xsd:schema xmlns:xsd="http://www.w3.org/2001/XMLSchema" xmlns:xs="http://www.w3.org/2001/XMLSchema" xmlns:p="http://schemas.microsoft.com/office/2006/metadata/properties" xmlns:ns2="d2f22a8a-75af-4acd-88c9-28e7e2232a41" targetNamespace="http://schemas.microsoft.com/office/2006/metadata/properties" ma:root="true" ma:fieldsID="fd6dc5adf213643e9c6867d46c32cfb9" ns2:_="">
    <xsd:import namespace="d2f22a8a-75af-4acd-88c9-28e7e2232a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22a8a-75af-4acd-88c9-28e7e2232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0F496B-ACEC-4145-A4C0-27BBCED55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FBFFF-589B-46B1-B8D8-A698BFC741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1B85871-E0F0-43AC-9764-0E7FE7C15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f22a8a-75af-4acd-88c9-28e7e2232a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ThemeITS</Template>
  <TotalTime>4884</TotalTime>
  <Words>1867</Words>
  <Application>Microsoft Office PowerPoint</Application>
  <PresentationFormat>Widescreen</PresentationFormat>
  <Paragraphs>483</Paragraphs>
  <Slides>61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Arial</vt:lpstr>
      <vt:lpstr>Avenir Next LT Pro</vt:lpstr>
      <vt:lpstr>Book Antiqua</vt:lpstr>
      <vt:lpstr>Brush Script MT</vt:lpstr>
      <vt:lpstr>Calibri</vt:lpstr>
      <vt:lpstr>Calibri Light</vt:lpstr>
      <vt:lpstr>Cambria Math</vt:lpstr>
      <vt:lpstr>charter</vt:lpstr>
      <vt:lpstr>Cooper Black</vt:lpstr>
      <vt:lpstr>Myriad Pro</vt:lpstr>
      <vt:lpstr>Raleway SemiBold</vt:lpstr>
      <vt:lpstr>Tahoma</vt:lpstr>
      <vt:lpstr>Times New Roman</vt:lpstr>
      <vt:lpstr>Wingdings</vt:lpstr>
      <vt:lpstr>ThemeITS</vt:lpstr>
      <vt:lpstr>[KK]Template presentasi</vt:lpstr>
      <vt:lpstr>Equation</vt:lpstr>
      <vt:lpstr>Departemen Teknik Informatika</vt:lpstr>
      <vt:lpstr>PowerPoint Presentation</vt:lpstr>
      <vt:lpstr>Capaian Pembelajaran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</vt:lpstr>
      <vt:lpstr>Neuron</vt:lpstr>
      <vt:lpstr>Neuron</vt:lpstr>
      <vt:lpstr>Activation Function</vt:lpstr>
      <vt:lpstr>Linear vs. Non-linear</vt:lpstr>
      <vt:lpstr>Permasalahan Non-linear</vt:lpstr>
      <vt:lpstr>Activation Function</vt:lpstr>
      <vt:lpstr>Activation Function</vt:lpstr>
      <vt:lpstr>Activation Function</vt:lpstr>
      <vt:lpstr>Algoritma Single Layer Perceptron vs. Multi Layer Perceptron </vt:lpstr>
      <vt:lpstr>Algoritma untuk Pelatihan ANN</vt:lpstr>
      <vt:lpstr>Algoritma backpropagation untuk Single-Layer Perceptron</vt:lpstr>
      <vt:lpstr>Algoritma backpropagation untuk Multi-Layer Perceptron</vt:lpstr>
      <vt:lpstr>Desain ANN</vt:lpstr>
      <vt:lpstr>Desain ANN</vt:lpstr>
      <vt:lpstr>Desain ANN</vt:lpstr>
      <vt:lpstr>Pelatihan ANN</vt:lpstr>
      <vt:lpstr>Desain ANN</vt:lpstr>
      <vt:lpstr>Desain ANN</vt:lpstr>
      <vt:lpstr>Pelatihan ANN</vt:lpstr>
      <vt:lpstr>Pelatihan ANN</vt:lpstr>
      <vt:lpstr>Rangkuman</vt:lpstr>
      <vt:lpstr>PowerPoint Presentation</vt:lpstr>
      <vt:lpstr>PowerPoint Presentation</vt:lpstr>
      <vt:lpstr>Contoh #1 - Forward Propagation</vt:lpstr>
      <vt:lpstr>Contoh #2 – Forward dan Back Propagation (1/17)</vt:lpstr>
      <vt:lpstr>Contoh #2 – Forward dan Back Propagation (2/17)</vt:lpstr>
      <vt:lpstr>Contoh #2 – Forward dan Back Propagation (3/17)</vt:lpstr>
      <vt:lpstr>Contoh #2 – Forward dan Back Propagation (4/17)</vt:lpstr>
      <vt:lpstr>Contoh #2 – Forward dan Back Propagation (5/17)</vt:lpstr>
      <vt:lpstr>Contoh #2 – Forward dan Back Propagation (6/17)</vt:lpstr>
      <vt:lpstr>Contoh #2 – Forward dan Back Propagation (7/17)</vt:lpstr>
      <vt:lpstr>Contoh #2 – Forward dan Back Propagation (8/17)</vt:lpstr>
      <vt:lpstr>Contoh #2 – Forward dan Back Propagation (9/17)</vt:lpstr>
      <vt:lpstr>Contoh #2 – Forward dan Back Propagation (10/17)</vt:lpstr>
      <vt:lpstr>Contoh #2 – Forward dan Back Propagation (11/17)</vt:lpstr>
      <vt:lpstr>Contoh #2 – Forward dan Back Propagation (12/17)</vt:lpstr>
      <vt:lpstr>Contoh #2 – Forward dan Back Propagation (13/17)</vt:lpstr>
      <vt:lpstr>Contoh #2 – Forward dan Back Propagation (14/17)</vt:lpstr>
      <vt:lpstr>Contoh #2 – Forward dan Back Propagation (15/17)</vt:lpstr>
      <vt:lpstr>Contoh #2 – Forward dan Back Propagation (16/17)</vt:lpstr>
      <vt:lpstr>Contoh #2 – Forward dan Back Propagation (17/17)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Shintami C. H.</dc:creator>
  <cp:lastModifiedBy>Dini Adni Navastara</cp:lastModifiedBy>
  <cp:revision>229</cp:revision>
  <dcterms:created xsi:type="dcterms:W3CDTF">2020-10-25T02:08:51Z</dcterms:created>
  <dcterms:modified xsi:type="dcterms:W3CDTF">2021-11-10T00:54:00Z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0x0101008C200EF15B1B324DA070725FF376E2B3</vt:lpwstr>
  </property>
</Properties>
</file>